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F5A5D-AF57-4EBF-A03C-7ABD8974C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0DC59-0E13-4AFB-A1E1-5BF9008C7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BF288C-4499-4614-BFE7-87C3C843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D95-7DC1-45C1-A5C0-4F62307BDF86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D55207-08D0-4666-A90A-B8343CFD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6AFFCA-F198-4EED-8EEB-E9C15DFB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D2CE-B3F8-4DEF-9413-C04A36E5FEB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0B57E-F872-4707-910E-231C1A73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1CB12F1-A421-4F1C-BF82-9CB36B9B0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DA4045-F177-4CD9-B08C-31401C51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D95-7DC1-45C1-A5C0-4F62307BDF86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C4C8F3-2CC8-4B6B-AC97-C1174ADA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E0DEDC-4CF3-4A8D-AB41-00F0283E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D2CE-B3F8-4DEF-9413-C04A36E5FEB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37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FB214D-3C17-4AB2-9B30-2169922BD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B1E88BD-8C46-4FBA-A56B-EB44A00FE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602FBF-B391-47E6-8E86-8BCD0865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D95-7DC1-45C1-A5C0-4F62307BDF86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3A24B3-66FA-413C-9CA7-35FA81CC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745C19-D9BA-4CBB-B9E4-DAE9E46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D2CE-B3F8-4DEF-9413-C04A36E5FEB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9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690F5-BFB4-4EAF-B631-85E9A3C9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D56066-D367-46D5-98F9-1EB04651E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E7BBA0-0C91-401C-8C44-F1D19096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D95-7DC1-45C1-A5C0-4F62307BDF86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DF6BA7-9BE2-4A3D-8DD3-68C35238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DCA103-A391-4AA2-A43A-CCFF528C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D2CE-B3F8-4DEF-9413-C04A36E5FEB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7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E91F-1F8B-4716-8BAF-0B91AA11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16F28E3-9A5B-4576-A6FB-6FC14142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826779-5CAD-4D85-8A7A-832BD49C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D95-7DC1-45C1-A5C0-4F62307BDF86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B67A1F-F745-41B9-9315-48608C63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FAE7C3-EAD3-4402-8A0B-58D13B80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D2CE-B3F8-4DEF-9413-C04A36E5FEB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60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35C60-6E3C-4A36-B19F-07310097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007158-9C60-4CC0-B3D9-88DD8022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D3ED8AE-44DB-460B-963E-4856F66A3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97CE7D-EC29-4FE4-B419-B2F83943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D95-7DC1-45C1-A5C0-4F62307BDF86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4ECBBD-DF6E-4A44-9C11-0977B4AD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5CF2897-539E-4A38-BF21-470C02D8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D2CE-B3F8-4DEF-9413-C04A36E5FEB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5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25D3C-9722-425D-86CE-F3E691E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72ED904-635E-46D3-95AC-EEF3B4A3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29E2BB5-224F-4A8B-9130-22E479E08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D63F5B-851D-41BE-9636-97031F075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4F564E4-4116-4992-9697-598892855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F19A085-275A-48EE-BD7C-0CA1B8AC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D95-7DC1-45C1-A5C0-4F62307BDF86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3F0DF89-D1FB-44FA-8DD7-3D1C44D4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5B48544-01BF-47E2-8E60-B4764A1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D2CE-B3F8-4DEF-9413-C04A36E5FEB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22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E547B-DA03-4838-AEEA-0C040C57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E2CEF9A-7426-45AA-AB31-835400AF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D95-7DC1-45C1-A5C0-4F62307BDF86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7CAB233-1A86-4B47-A50F-0B98F564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F89B8DF-3360-4734-8D00-7CEF72B3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D2CE-B3F8-4DEF-9413-C04A36E5FEB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01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B8F1D31-7EA4-4F59-A1F9-EC3E474F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D95-7DC1-45C1-A5C0-4F62307BDF86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B4FA0A4-0204-483B-8128-1A0BE770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7979C5-1830-491E-B2CE-6B942228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D2CE-B3F8-4DEF-9413-C04A36E5FEB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2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D21B1-0918-45C0-A082-F2157A70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848D38-B6B7-4B44-B5C8-D992A3749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6F7E92D-DDA4-461E-8606-013A3976A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A1E4297-8F80-409E-A866-EC7A2C02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D95-7DC1-45C1-A5C0-4F62307BDF86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4E1662F-388E-449D-B910-5B055738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6ABEBB4-B615-4BEE-BA55-D9A76136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D2CE-B3F8-4DEF-9413-C04A36E5FEB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3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C0F78-9D2E-4756-B2E7-8527955B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E4F6066-4314-40D7-BBE6-C7BC83E9C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5B107F9-8796-4B72-A3CB-0105CF1EE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236B2B2-1A68-412A-A7A5-C7C28E35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D95-7DC1-45C1-A5C0-4F62307BDF86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138E24B-6948-4BF5-A3D3-06B068A9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39BE46B-03B7-41F4-BCD5-457A5EBD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D2CE-B3F8-4DEF-9413-C04A36E5FEB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6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578D7E5-FA85-424E-8E03-ADFAF359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BA7BA9-96B6-41BF-A351-B9946356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5074E0-C713-468D-8D30-DC8ABEE64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1ED95-7DC1-45C1-A5C0-4F62307BDF86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D4A201-D134-496E-8F1B-2E2C11AEE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C21575-E848-4D7A-8E21-32653DCE0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D2CE-B3F8-4DEF-9413-C04A36E5FEB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48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visual studio 2019 workloads">
            <a:extLst>
              <a:ext uri="{FF2B5EF4-FFF2-40B4-BE49-F238E27FC236}">
                <a16:creationId xmlns:a16="http://schemas.microsoft.com/office/drawing/2014/main" id="{80D728B0-82B1-441B-AC98-C6F466E2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863"/>
            <a:ext cx="12192000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60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Fernandes</dc:creator>
  <cp:lastModifiedBy>Eduardo Fernandes</cp:lastModifiedBy>
  <cp:revision>1</cp:revision>
  <dcterms:created xsi:type="dcterms:W3CDTF">2019-08-23T09:04:04Z</dcterms:created>
  <dcterms:modified xsi:type="dcterms:W3CDTF">2019-08-23T09:06:43Z</dcterms:modified>
</cp:coreProperties>
</file>