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0CE9F-3440-45B2-937A-89CF53B10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F0B25-687A-43A6-87EA-EFBC0D5EF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273CED-CA81-47B2-BFE7-ACB69724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C204B1-E897-4FC4-A8BD-1994C086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57F7B8-D77A-414E-AD05-6C0D41DE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4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659E8-0566-48F8-BFAD-C8445196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CC5D65F-0D7F-46F2-9F7E-5C713C33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64CD80-D245-404B-A94B-81FD66C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14CF99-B214-487B-A5EA-82C3B73D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09B247-B3B6-4085-81A7-2975E2D5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6E0AD5-5CA3-49A2-ACC9-09348E209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04B6F6-F7B0-41D6-BBBC-1216D5E60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87F6E4-DE26-454B-A2AA-24151AEF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E94F18-FC4C-4147-997B-825F98E3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50043B-491D-4A4A-B727-A4F38E76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71E6C-F2AC-4F94-9D4B-832C4062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5577B8-2EA6-49C4-9CFB-FAC8AE49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39ADFC-8055-4CD2-9D56-5B371073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32B90F-8487-4997-87BA-504514A9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FFA8F7C-A9D3-4C32-B5CB-3E3711AF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1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13F10-4CC7-46F7-9B29-C9A45371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43FD60F-5122-4822-9BB3-0DC2C873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3C7C10-A0C5-4760-86BA-2214AD1F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64EEF9-BCD7-46F9-8763-0604C29B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63BB6B-D5E0-4102-A302-B5B09FA7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6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9265-B548-40DF-AB18-3FBF9DB6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AC6AEA-8FE1-4A71-A2F8-5B78F7389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EDB85B-6822-49F7-8E10-01F3542D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4CD3B7-8788-4B0E-AF9F-271C676E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C3FB5A0-5FD8-4452-9D6B-A3A11546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D78DB8-F6D9-4ED5-AD86-2E3FFF71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5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9FE00-96BB-4D27-9326-2FBD10A7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7043D8-3F28-42A5-95A8-FBB46ED4C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5EA6A51-984D-440F-932D-CA259F7BC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D0070B5-F7D3-406C-92D8-97B6A7F5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A4B35A1-26E4-4DE9-9039-4FDFCD2BF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6C888AC-E877-485E-82CB-15544C60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5EC02CE-CAC9-4329-B536-7190EE40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6172F25-B932-4D62-90F0-6B48D6B8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2AA7B-5CD9-418E-A5B8-E46FD900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6A68787-F9B2-4D2D-9D9C-611EC8C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C0C285E-BDFE-4083-B736-343BF9A8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FC2E822-D07C-44AB-8340-BCB434AC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20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12812A2-7988-41A3-8A87-692BD84C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065AF35-32B6-498D-B955-45C094B9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5AD584-3EF8-4BB0-AD05-D841BB72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09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81EA-D2D1-4006-8784-2D08EE2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9F9667-A70C-4AA9-ADDD-2432644D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4D87D79-D57B-47CA-A177-0775A7876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752BC8A-675D-40B8-BB3E-C24F0C86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141235-0BC9-4CFE-9ABE-228585FD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622C1AF-C351-4DA2-B35F-C23FBB15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9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61AEA-4E8B-490F-89D2-3C61E702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BEB7E8A-B27A-44C7-8E29-28986199A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D82201C-7624-48BE-A6CF-4B9FC75FF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F646F48-D933-45F8-A594-9EECA200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141577-6EC3-4EC5-AF06-B9552000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F7317B-32BD-4623-80DC-6234CE96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205F682-32FB-4938-87AE-0B7EAC78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4BE6BE-8863-4A93-B003-2BE4AB01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6CC4D9-16D2-4E38-93D7-757E2E494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5C46-F7E4-406A-A857-5AF885C369E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A160ED-00E8-4704-A83A-71CB28E61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D4A8CC-78B0-408E-9783-768A406F5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8E49-3900-459B-A19A-9DAAE8F5AC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4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0982F0-86DB-433A-8FB4-EC7EDCF7F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17" r="6172" b="15340"/>
          <a:stretch/>
        </p:blipFill>
        <p:spPr>
          <a:xfrm>
            <a:off x="0" y="548935"/>
            <a:ext cx="12198720" cy="5246704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82998D1-9358-465C-B57B-620B2A8A42F4}"/>
              </a:ext>
            </a:extLst>
          </p:cNvPr>
          <p:cNvCxnSpPr/>
          <p:nvPr/>
        </p:nvCxnSpPr>
        <p:spPr>
          <a:xfrm>
            <a:off x="8016536" y="1882066"/>
            <a:ext cx="0" cy="40748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B95B996F-A047-4D96-AA5B-5AB204AF91B7}"/>
              </a:ext>
            </a:extLst>
          </p:cNvPr>
          <p:cNvCxnSpPr/>
          <p:nvPr/>
        </p:nvCxnSpPr>
        <p:spPr>
          <a:xfrm>
            <a:off x="8016536" y="1882066"/>
            <a:ext cx="3320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BADAA8F0-00D1-47B2-B061-655594517B75}"/>
              </a:ext>
            </a:extLst>
          </p:cNvPr>
          <p:cNvCxnSpPr/>
          <p:nvPr/>
        </p:nvCxnSpPr>
        <p:spPr>
          <a:xfrm>
            <a:off x="11336784" y="1882066"/>
            <a:ext cx="0" cy="40748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0894DAA5-0B84-480C-B406-82321CAA2AC6}"/>
              </a:ext>
            </a:extLst>
          </p:cNvPr>
          <p:cNvCxnSpPr/>
          <p:nvPr/>
        </p:nvCxnSpPr>
        <p:spPr>
          <a:xfrm>
            <a:off x="8016536" y="5956917"/>
            <a:ext cx="3320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DD608DB2-761C-4DA9-A493-5393350FC7BD}"/>
              </a:ext>
            </a:extLst>
          </p:cNvPr>
          <p:cNvCxnSpPr>
            <a:cxnSpLocks/>
          </p:cNvCxnSpPr>
          <p:nvPr/>
        </p:nvCxnSpPr>
        <p:spPr>
          <a:xfrm>
            <a:off x="8291743" y="3019887"/>
            <a:ext cx="7116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B7F56B5-7A10-4508-9262-F1D786F76008}"/>
              </a:ext>
            </a:extLst>
          </p:cNvPr>
          <p:cNvCxnSpPr>
            <a:cxnSpLocks/>
          </p:cNvCxnSpPr>
          <p:nvPr/>
        </p:nvCxnSpPr>
        <p:spPr>
          <a:xfrm>
            <a:off x="8291743" y="2808303"/>
            <a:ext cx="7116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021A4366-CDF1-4365-8750-278E6DDC658F}"/>
              </a:ext>
            </a:extLst>
          </p:cNvPr>
          <p:cNvCxnSpPr>
            <a:cxnSpLocks/>
          </p:cNvCxnSpPr>
          <p:nvPr/>
        </p:nvCxnSpPr>
        <p:spPr>
          <a:xfrm flipV="1">
            <a:off x="9003436" y="2808304"/>
            <a:ext cx="1" cy="2115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E4ADE57B-A9B6-43A0-A8EB-88D6AC371010}"/>
              </a:ext>
            </a:extLst>
          </p:cNvPr>
          <p:cNvCxnSpPr>
            <a:cxnSpLocks/>
          </p:cNvCxnSpPr>
          <p:nvPr/>
        </p:nvCxnSpPr>
        <p:spPr>
          <a:xfrm flipV="1">
            <a:off x="8291741" y="2808303"/>
            <a:ext cx="1" cy="2115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6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Fernandes</dc:creator>
  <cp:lastModifiedBy>Eduardo Fernandes</cp:lastModifiedBy>
  <cp:revision>2</cp:revision>
  <dcterms:created xsi:type="dcterms:W3CDTF">2019-08-23T09:35:33Z</dcterms:created>
  <dcterms:modified xsi:type="dcterms:W3CDTF">2019-08-23T09:43:20Z</dcterms:modified>
</cp:coreProperties>
</file>