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721-4C5B-4B93-931F-73681FCE4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DD2DB-D9A7-41C4-93C7-AA912974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6BD65B-2C59-47BB-B264-B54572FC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F7387-945F-4991-87E8-91CB45C8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0ED59-179F-404F-9F2D-13E500B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E0721-B317-4B11-B48B-41DF130C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0103B3-D6A5-4276-9E9E-AF7298F8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F4D66E-25F4-4F69-B578-C17D2219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939685-1168-437E-87A2-E4E5F07E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5B0706-B9BB-44EF-9E94-FE167A00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C168C-7789-45AA-9B4B-904B6B17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BFFD36E-A706-4541-928E-89549093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7B8652-134B-4595-8DDD-243A6F66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A666A5-F35C-4782-8252-C57D1C74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1DE5E2-AC76-4536-8265-AB5B4E0E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F4D8-9FF1-421E-B6E3-7133267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F144D0-F24C-43C6-AAC1-5AFFC494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E0445A-F678-4829-93E8-5EE18A1E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A9FB2A-41C1-4CB1-AE10-7F4A5828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8949C9-8B21-43C0-9424-7DCAD0D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9446-20A0-4D32-BFE7-9846EF1B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0E8327-CA10-43E1-847B-3722C01F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252D2E-0333-4D38-ADB9-307262A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5D021-6506-4FBF-BF7D-79CE06EC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43416C-9399-421E-B7E5-4FEA4300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321A6-FD8F-4934-A70B-A23A5649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F1D066-92DC-4980-AEFF-19991DCCF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A7B9C16-FD18-482A-8247-0022E5F9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9B65A2-5713-4C1E-9922-0FC70986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B3A66-F863-4F58-B3F9-79F7D274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CB9FD2-8DDA-4D18-8885-1EB60EA4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9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E247-5EFA-40B2-B4B8-05FE8B07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BAD94A-82E8-41A0-94BD-9BD3CD4A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AE80AF-1018-4724-805C-2D840FAB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83CC06-F39A-424C-ABDA-1B6146473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06668FA-2D8A-4912-9685-53729AAE0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895109-B2EB-4B81-9335-600A9C54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E6C8D36-F452-4264-BE53-2DA780DE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E657219-BCC4-450F-A244-2112D637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BE95-A67F-4CEA-8E15-73B6866B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75F9EC7-6043-4F0D-AD55-2D2E6C46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4FD74A-5A67-4D1C-AB8C-E6D429A7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C4C51F-205F-4B1A-BD57-6C25D588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CC6FBE-6135-4D6F-96C5-0A2638A9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440353B-664D-4D9A-B8EB-3E78591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18E04C-D36A-4F5A-BB36-8B920F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19E1-1F0E-472B-AA5D-052FA1C8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A7445E-CDE8-4F7F-9BCA-B886126F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02FEC5-FEA5-43C8-9890-E63F5A60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C6A473-7083-40B1-9F35-D38E61FD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D88F1E-B1FF-4100-97A6-EDFBA9C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870213-B55D-45BB-8D83-EA166915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B33AF-6738-45F7-B20F-55C463B8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B33080-C0A5-4BE0-80AE-BCE1515C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4ABCB29-2B96-4A5B-843D-A38500C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A22D22-41F6-4988-BFDF-E631A53B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DBFF3C-FAF6-465F-B517-496358FC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DD2AED-D8F6-4A5E-A367-1EFF355B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56A835A-06BB-480E-B017-9A2A4DE3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43373B-E34A-424A-8CB0-E37D9A31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1911A2-8DD2-4079-894D-95A3E25A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9ECC-A145-44A3-849F-1326264CC031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99D15C-1AAE-4F0D-BE67-8219176BB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8E45B3-73FD-4304-B366-41CC3FD86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B269-C490-4164-8F4E-F8B40BEC5B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EDB1DB0-1FAB-43C6-8D61-8ABF43E61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2" t="21359" r="8690" b="10808"/>
          <a:stretch/>
        </p:blipFill>
        <p:spPr>
          <a:xfrm>
            <a:off x="1" y="628554"/>
            <a:ext cx="12192000" cy="5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2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2019-08-23T09:15:27Z</dcterms:created>
  <dcterms:modified xsi:type="dcterms:W3CDTF">2019-08-23T09:16:33Z</dcterms:modified>
</cp:coreProperties>
</file>