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F64B0-316F-400C-8469-DDD860C9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F215F4-1A37-4232-9446-7C8E9357C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74002DB-6555-418A-8301-C0AD8B9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317-7B43-4925-9825-AF5B9AE32499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02F8A6-7E3E-4D51-84E0-10CF9EDA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1F17E4-0DC1-4525-834E-0C6303A6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2D71-B344-4FBF-A2E7-62BF50612C8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04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B46BA-CF0C-4808-B65B-7FA2BA1F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30299DD-C6EB-4FE1-B967-A535FEB69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C9ECC7-DA6A-40D7-B28E-F0DF6865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317-7B43-4925-9825-AF5B9AE32499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1E91FC-B7FE-4BFF-A7E5-DCAAE68B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9DB2A8-9F8A-457A-8EAB-0D53A701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2D71-B344-4FBF-A2E7-62BF50612C8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390B9-98EC-480B-8E3E-C22FFC370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FB47627-CB51-47CB-8B2D-006AA156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EDA8ED-A821-4CE2-AEA8-99264974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317-7B43-4925-9825-AF5B9AE32499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994E02-336C-4856-B875-A1D44DD8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DB160F-881D-465D-B45C-113B099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2D71-B344-4FBF-A2E7-62BF50612C8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CE1CA-CEE6-4526-B044-41027078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2E832F-D3D4-4714-95B0-7ED795E85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B431136-D4B9-4614-A3A6-BEC730A7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317-7B43-4925-9825-AF5B9AE32499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757B0E-E4A5-46FF-8E4F-C8967040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135F57-053A-4F32-9F0E-7ED337F6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2D71-B344-4FBF-A2E7-62BF50612C8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5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2DAA8-2531-42D6-A958-76759406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D459AD6-09C9-40E6-83A7-DDB31751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A52265-DF38-40A6-8606-A752EEA7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317-7B43-4925-9825-AF5B9AE32499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C93F7D-4597-43F0-8EEC-6D9BAF93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D74941-7FEF-4A3B-86CC-9B46CE3E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2D71-B344-4FBF-A2E7-62BF50612C8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2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57F7C-6490-4ABC-828F-6EC2110B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ECBD0F-BBC7-44D5-B042-23D65FA28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3716398-3EF5-42BE-9FCB-D07EAAD1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19995F-1F1E-4717-9E97-DAAA3D6A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317-7B43-4925-9825-AF5B9AE32499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38C3C7-F77F-4934-92C4-A9DD7D3C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27B61BF-C4ED-4029-B338-7950EC0F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2D71-B344-4FBF-A2E7-62BF50612C8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8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66B4A-1BDF-4A75-A26A-C610CF37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D0F3F3-643F-4588-A8BF-85F9DD79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3C53CF-0230-47DB-B35B-965BCD5BB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D149DE1-9C52-4E7A-A011-A8A91AA06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5978B75-51C8-4168-ACC4-1B1871628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2335E6-1C90-45B1-908A-65DE55B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317-7B43-4925-9825-AF5B9AE32499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9CD3488-938D-4EBC-8A15-9C67A36F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09FDE24-D318-44A1-AC1A-419B0032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2D71-B344-4FBF-A2E7-62BF50612C8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0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47A13-17DA-4F3B-85DE-373A9322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8336318-0B56-4E0A-A8AA-86D8BEAB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317-7B43-4925-9825-AF5B9AE32499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EFF945-5CB3-414B-8FDE-BB84977B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CA0E9D-751C-46EE-BA12-8EDD04F9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2D71-B344-4FBF-A2E7-62BF50612C8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5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3506A5A-C312-4AE2-9905-259FE9EB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317-7B43-4925-9825-AF5B9AE32499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3F48462-24C8-4B9E-B9C9-B431D75E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8F1F582-2281-4C66-8994-E836AD29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2D71-B344-4FBF-A2E7-62BF50612C8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66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0FB77-112C-4BA8-AAD7-0B68C7C4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0BB6A8-2A7F-452D-96D4-EAADED39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6D74041-AAC2-4620-8BB3-FE84B428F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1BE883-38CE-4B63-91B4-07F782C1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317-7B43-4925-9825-AF5B9AE32499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3A0EF72-EFFE-4510-B75A-5952D84A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FDB1DF1-EABC-4CDF-AAD8-207DFF4D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2D71-B344-4FBF-A2E7-62BF50612C8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2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D8ECB-180C-4BF9-A338-E1253F94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1801977-DB23-482F-8CCD-5536A3999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8E2FBB0-BCCE-49FD-A28B-C33892F9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7FABB89-17F1-4D6F-9AEC-32A65EE0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317-7B43-4925-9825-AF5B9AE32499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A45D8B2-B968-4589-805F-BDC6589D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ED3D4C8-F010-4CBF-A1EE-702872E0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2D71-B344-4FBF-A2E7-62BF50612C8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16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64FDCF4-E190-41BE-89AB-CEA0A971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DB071C-6EAB-497A-979F-1F5BE77A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C83607-9EBB-4A90-9789-0896C53DA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8317-7B43-4925-9825-AF5B9AE32499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758F32-F986-4AC6-9102-C6DC0549D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D128C1-78B1-43E6-A094-ECBA725C1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2D71-B344-4FBF-A2E7-62BF50612C8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84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 Micro Toolbar">
            <a:extLst>
              <a:ext uri="{FF2B5EF4-FFF2-40B4-BE49-F238E27FC236}">
                <a16:creationId xmlns:a16="http://schemas.microsoft.com/office/drawing/2014/main" id="{20358E64-AFBD-49F7-BD2E-1173B5255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864"/>
            <a:ext cx="12192000" cy="318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99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Fernandes</dc:creator>
  <cp:lastModifiedBy>Eduardo Fernandes</cp:lastModifiedBy>
  <cp:revision>1</cp:revision>
  <dcterms:created xsi:type="dcterms:W3CDTF">2019-08-23T14:10:23Z</dcterms:created>
  <dcterms:modified xsi:type="dcterms:W3CDTF">2019-08-23T14:11:11Z</dcterms:modified>
</cp:coreProperties>
</file>