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A6EE5-B569-4CF3-9221-3BC03C53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CDB39-725F-4385-ABA9-399CA89DD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D29796-CF22-4007-B2A1-9DC1FC79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A21E28-9D85-44A5-86D4-F7BEB66B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9CA096-B272-4D49-B9DE-A492A090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29A9-5792-4280-AADC-02272320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51457C1-D31A-45B9-8AE9-5C6A0A06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523A50-711E-4A8D-97D9-48E06AE7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660C30-1235-4B26-9917-F183755A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4D435F-3319-41B1-8974-662E5783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1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A04599-E5E5-439E-A876-C92A658C5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28A209-6BEC-47BF-A80E-5ACEF7E7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52F06B-925B-49B1-914D-9D627091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EB0F63-7E8F-4A49-8127-B0B5FE90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1AD267-5274-4D50-ACA8-C64C67E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D90CC-3744-4A4A-BA28-0EFB189D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F6AE6F-03E5-4A8C-AA37-1DD982A5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2B6306-8D58-4FA5-978A-0D5D7D86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29BC62-F5FC-4BCA-88B5-FC9BAE6F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474807-D8E7-4674-8F12-0B51A9F9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3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EDBCE-B887-4FE4-8912-456117AA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AA4265-DB13-410A-8915-ADA8842CF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C0A178-0BB1-423C-8363-E17D654F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023E3D-CFA9-43FD-A286-CD8335BD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3EE89-F19F-4C33-8851-EAAC72CE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7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878E1-CA70-45E6-8E51-7A4A5879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B5BBD-B3C1-4E67-940E-8B9FCC769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CDC4A-00A8-49B1-8367-730A84E7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3B7832-0AD2-437E-9958-B4139522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CA0993-DBFA-456C-B338-E6E38EB6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E7538-53F6-4FE7-B7CE-F9B163C2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07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F9B35-65F7-4A9B-A4EB-69A2A9AC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3458FB-B747-435D-82AF-52BD3CD5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93502A-6A3F-4E7E-9F05-8965FD0C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4B233E2-A215-42F8-AA2A-F14DDF5C3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0CA8B-CAC6-4F15-8CF3-F1193D329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9F341D6-671B-4CBE-9A20-696D291C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0AE315A-6FA2-4ED9-8612-D4613C3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A7538BF-FECC-4C36-96E4-37C78702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10764-F1E0-482B-90BF-62863395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1AF9E4-1D59-4F9D-B963-574589FE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9A26F63-12A5-4AF4-8947-2115CD51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0217DA-D119-4037-B0A5-91C76946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1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140649-6724-427F-A947-E818A2E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5B8CFA-6882-4AD3-B6E5-A410EC04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D9EC30-1E17-44F2-8E49-306DE631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1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D89F9-A03B-46AF-B3A8-FF6B622A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9C7194-A460-4A11-9061-8C35617C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BB5690-0BBE-4396-B50B-217F9B601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B1FEFF-A81B-43A7-8EAE-F6DB2267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0C6D8DC-A7F7-425A-9D63-A8EA75A7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B96A46-F4D1-4894-A6E0-2A6FBC6D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1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52518-843E-4DC5-BD3C-74E23E54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4060A04-F5FE-4DFD-A7D4-6F208C51A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6FC4E6B-7781-4E97-AE44-1BE64628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951C8F7-CDBA-4A64-A49B-B694FA55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4FD270-8905-4449-B595-4586669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97F2F7-B7DC-4583-BE03-5DE97AA2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87CA83C-913A-491F-9F17-616B5CAE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94624C-AAD4-48EF-807C-21EB0F8D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B0447D-8971-4444-8C4F-1E1F9A293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7E40-AEE3-433F-A882-2318625A80A4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5301EA-1B31-42A9-A56A-F385B352B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1C8769-F8EB-4CD2-8F3B-083699F8D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56C7-235B-47CB-8163-919474C47D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91C373-A7F9-479D-852A-DC5EBA258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9" r="1043" b="5632"/>
          <a:stretch/>
        </p:blipFill>
        <p:spPr>
          <a:xfrm>
            <a:off x="0" y="825622"/>
            <a:ext cx="12064753" cy="56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1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1</cp:revision>
  <dcterms:created xsi:type="dcterms:W3CDTF">2019-08-22T14:40:29Z</dcterms:created>
  <dcterms:modified xsi:type="dcterms:W3CDTF">2019-08-22T14:42:06Z</dcterms:modified>
</cp:coreProperties>
</file>