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8" r:id="rId6"/>
    <p:sldId id="263" r:id="rId7"/>
    <p:sldId id="261" r:id="rId8"/>
    <p:sldId id="259" r:id="rId9"/>
    <p:sldId id="266" r:id="rId10"/>
    <p:sldId id="273" r:id="rId11"/>
    <p:sldId id="267" r:id="rId12"/>
    <p:sldId id="260" r:id="rId13"/>
    <p:sldId id="271" r:id="rId14"/>
    <p:sldId id="2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E65BA46-0E0A-411B-9A24-75A6BA33520E}">
          <p14:sldIdLst>
            <p14:sldId id="256"/>
            <p14:sldId id="257"/>
            <p14:sldId id="258"/>
            <p14:sldId id="265"/>
            <p14:sldId id="268"/>
            <p14:sldId id="263"/>
            <p14:sldId id="261"/>
            <p14:sldId id="259"/>
            <p14:sldId id="266"/>
            <p14:sldId id="273"/>
            <p14:sldId id="267"/>
            <p14:sldId id="26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70C71E9-A3F1-4AA4-A144-EA14E7F838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D2E065-0AC3-4397-A358-3A57B1FA703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D1960-AA1B-4425-AEDD-D9807053394B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7DF0AB73-16C5-4560-A094-3F54D2B883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41D65F44-C207-4468-815B-71DF90613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6442B2-2E0E-4E6C-BBB0-4DB6F12CF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0C29E4-1514-4F14-91DB-A2A0D21D65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2520D-33EE-432A-88DE-C061DE05050D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0F781-51A6-4671-9DA4-D6BF05F9E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9DDE04-4EFE-4C3E-A7B6-F138E36F8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A9D556-44A8-4BFA-8307-AB05E88E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8FB7-C29B-4E94-8A68-F4CC6D1528DA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692E15-9CD8-4527-8A10-436976A6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emersoncantalicee@gmail.com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DB831A-2FC1-4230-94A3-466F6592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2385-16DF-4D09-ABDE-8B8BC1D638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26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D0966-F5C0-4637-BD68-22FDE945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20A031-6454-4B91-A91D-A00B464EF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B64BDE-DF85-42F7-99B2-CF1E9088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B5E5-AA64-47AF-9260-7CC8717FF156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2908A-297F-4830-8DC7-4F733175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emersoncantalicee@gmail.com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3BF0FD-A183-4084-B952-A9208DD4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2385-16DF-4D09-ABDE-8B8BC1D638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94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DC430B-D7A4-4260-A3FA-84709044F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AF1BA0-FD91-46FC-A009-D0EE4E448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1F753A-6681-4EC5-871F-C9B65929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D6CE-BD5D-4DD4-BA9A-928880840E42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B30E1-F0B1-4CAD-A3DF-A43C2E99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emersoncantalicee@gmail.com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F4B163-B500-4F95-A2B5-DDBFEF8D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2385-16DF-4D09-ABDE-8B8BC1D638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5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0DAAF-D038-422C-9AAC-F1EFEE34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18F835-7D6F-4B01-BE65-D594141E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CAC595-3121-4EE6-AF73-8BB5935C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E11F-F426-42F4-BC34-EE9E0E4FF65F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401F07-5735-43E9-BDAC-F36209E2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emersoncantalicee@gmail.com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6E3DB-7138-485D-A84D-181D6960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2385-16DF-4D09-ABDE-8B8BC1D638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68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4D27C-9239-4E8B-BA16-1EDE094B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032D61-6BE3-44E0-9B08-341F66E37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9B825-6A44-47F7-83DA-9F6BC7CA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7D4-31B7-4B36-9A6F-2A4AD0501DCF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380A77-C186-4832-9779-0A780A9A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emersoncantalicee@gmail.com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F91C32-A8C4-4397-BF6F-BBE2D4CA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2385-16DF-4D09-ABDE-8B8BC1D638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95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101EA-55A7-48AE-B1B3-41225249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A827D4-7B3B-4B8B-ABD9-CE60E27D6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8DD4FA-0C17-4548-8B6F-4E6A55350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ED9C66-5162-4CFB-ADD8-EE36F012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FA5-D54D-4968-A4AA-5DABE10731F9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92FBB8-87D2-4930-A38A-A2662024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emersoncantalicee@gmail.com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5E9A1A-EF13-4E10-96CF-B9C7FD68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2385-16DF-4D09-ABDE-8B8BC1D638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32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10A5A-E2B9-456C-8862-87EE12DB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837623-49E1-449E-A23E-5907F9259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B4ED40-4E3D-4FFC-9C76-752E06CE9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378484-24CB-495A-B2FE-83587842E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4124AC-10E5-4D79-8AB8-A9D618E1E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7E64C3-1858-4284-A1DC-3A5CA6B1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836A-555C-4AE8-B22C-6114356CC2D1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F91120-4A9D-4377-B71B-E0FBCD92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emersoncantalicee@gmail.com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1F55B7-F7CA-4FD9-86F6-7E064D92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2385-16DF-4D09-ABDE-8B8BC1D638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50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652FB-D42F-47D0-8821-B6906AD1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43955C-595A-4414-AB3A-5D8CA73F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0F3-CA0A-41F3-A5A1-7F2CE8915FEF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4D5DBC-9807-45C8-87F3-83CB7BF5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emersoncantalicee@gmail.com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87C428-7502-415D-8E7F-1AC1E8D4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2385-16DF-4D09-ABDE-8B8BC1D638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79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0B25FE-79A3-401F-AB4D-F643D118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860C-A31C-47ED-8F85-BC49CCD8B767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19AD7E-12ED-442C-837C-6AFB574B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emersoncantalicee@gmail.com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D2658E-0C5C-4F21-A35D-9A653585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2385-16DF-4D09-ABDE-8B8BC1D638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32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B8B86-38F6-4942-BDE3-80B20F10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E9C35B-AE84-4FD2-B6DA-8B6FB2AA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39FAE1-CC90-43E6-9BB4-12FA14E88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331270-914C-4A5D-BF6B-38D57293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5E07-826C-460C-95D2-4D1CD519949F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A1C057-9350-4CF7-8706-99CD4CC1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emersoncantalicee@gmail.com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0BD1F9-9546-434D-AA66-A1841C28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2385-16DF-4D09-ABDE-8B8BC1D638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2297D-DA78-4384-B115-B3551CD0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538585-FED3-41CB-AD6B-7539E937C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843519-324D-42AD-9C86-DA36FF1A6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CD9BC5-18A2-449D-8667-A7C396C3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0EA1-F47B-41B4-87BA-1A8C5C477272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F4B4FB-31F7-4A75-9EFE-D4D66AA9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emersoncantalicee@gmail.com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820E5A-77C2-4945-8A74-AFB89083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2385-16DF-4D09-ABDE-8B8BC1D638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19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5B55D3-69A7-46B6-BC22-CB5E6EFF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911DA7-695D-4062-8368-7110A7A6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D03080-A0BC-4A08-93AB-FAFD674A6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5639D-305E-405F-82D7-272F9A7EE37B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D4DCD0-B84D-4B14-A2A2-347A1A7FE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emersoncantalicee@gmail.com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C3600A-A0C3-4335-BE63-3DE3B9DCD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82385-16DF-4D09-ABDE-8B8BC1D638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7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ectrum.ieee.org/ns/IEEE_TPL_201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C782-0620-42D1-BDD5-55F6C8F80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chemeClr val="accent5">
                    <a:lumMod val="75000"/>
                  </a:schemeClr>
                </a:solidFill>
              </a:rPr>
              <a:t>MINIMIZANDO A CAUDA DE LATÊNCIA COM O CONTROLE DAS INTERVENÇÕES DOS COLETORES DE LIXO EM SERVIÇOS HTTP - UMA ABORDAGEM COM NODE.JS AO GCI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C43F93-7835-44C8-95FD-C97E1DAB8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557" y="3602037"/>
            <a:ext cx="11317355" cy="3050553"/>
          </a:xfrm>
        </p:spPr>
        <p:txBody>
          <a:bodyPr anchor="ctr"/>
          <a:lstStyle/>
          <a:p>
            <a:r>
              <a:rPr lang="pt-BR" dirty="0"/>
              <a:t>ÉMERSON DOS SANTOS CANTALICE</a:t>
            </a:r>
          </a:p>
          <a:p>
            <a:endParaRPr lang="pt-BR" b="1" dirty="0"/>
          </a:p>
          <a:p>
            <a:r>
              <a:rPr lang="pt-BR" b="1" dirty="0"/>
              <a:t>Orientador: </a:t>
            </a:r>
            <a:r>
              <a:rPr lang="pt-BR" dirty="0"/>
              <a:t>Bruno Julian Dias de Oliveira</a:t>
            </a:r>
          </a:p>
          <a:p>
            <a:r>
              <a:rPr lang="pt-BR" b="1" dirty="0"/>
              <a:t>Co Orientador: </a:t>
            </a:r>
            <a:r>
              <a:rPr lang="pt-BR" dirty="0"/>
              <a:t>Daniel </a:t>
            </a:r>
            <a:r>
              <a:rPr lang="pt-BR" dirty="0" err="1"/>
              <a:t>Fireman</a:t>
            </a:r>
            <a:r>
              <a:rPr lang="pt-BR" dirty="0"/>
              <a:t>		</a:t>
            </a:r>
            <a:r>
              <a:rPr lang="pt-BR" b="1" dirty="0"/>
              <a:t>Professor: </a:t>
            </a:r>
            <a:r>
              <a:rPr lang="pt-BR" dirty="0"/>
              <a:t>Bruno de Brito Leite</a:t>
            </a:r>
          </a:p>
        </p:txBody>
      </p:sp>
    </p:spTree>
    <p:extLst>
      <p:ext uri="{BB962C8B-B14F-4D97-AF65-F5344CB8AC3E}">
        <p14:creationId xmlns:p14="http://schemas.microsoft.com/office/powerpoint/2010/main" val="401981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C7FCA-CFB5-4D48-994F-B6CA4016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Problema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F1F707-6E79-4AA4-B0E5-8459CD4E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A63B-43C2-4E7A-B0C8-348C42B4B34C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0B42-746D-4BCF-9AC8-BC1749A5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emersoncantalicee@gmail.com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D4E60-6454-400F-B2CC-5950846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2385-16DF-4D09-ABDE-8B8BC1D63880}" type="slidenum">
              <a:rPr lang="pt-BR" smtClean="0"/>
              <a:t>10</a:t>
            </a:fld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C8FE12A-E5C1-4203-9098-A80B869E9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56" y="730458"/>
            <a:ext cx="8300563" cy="552044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C1E4FB33-1475-45AB-9838-F466E69BACDD}"/>
              </a:ext>
            </a:extLst>
          </p:cNvPr>
          <p:cNvSpPr/>
          <p:nvPr/>
        </p:nvSpPr>
        <p:spPr>
          <a:xfrm>
            <a:off x="7751808" y="1224579"/>
            <a:ext cx="1717583" cy="11431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Poucos requests atendidos em tempo hábil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C3043D-0DD9-4237-9C9B-D303AE7C57FF}"/>
              </a:ext>
            </a:extLst>
          </p:cNvPr>
          <p:cNvSpPr/>
          <p:nvPr/>
        </p:nvSpPr>
        <p:spPr>
          <a:xfrm>
            <a:off x="8610600" y="2473152"/>
            <a:ext cx="2214113" cy="1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 poucos requests que não são atendidos passam a ser mais que os atendidos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8521972-4213-4190-B871-42482F3585AA}"/>
              </a:ext>
            </a:extLst>
          </p:cNvPr>
          <p:cNvSpPr txBox="1"/>
          <p:nvPr/>
        </p:nvSpPr>
        <p:spPr>
          <a:xfrm>
            <a:off x="8893277" y="574962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ms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1BD1E7D-4D37-4A92-AC94-634EB062DF81}"/>
              </a:ext>
            </a:extLst>
          </p:cNvPr>
          <p:cNvSpPr txBox="1"/>
          <p:nvPr/>
        </p:nvSpPr>
        <p:spPr>
          <a:xfrm rot="16200000">
            <a:off x="5709710" y="2973151"/>
            <a:ext cx="192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qtd de solicitações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52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C7FCA-CFB5-4D48-994F-B6CA4016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5A220C-A99F-4C2A-9FCE-D929C5F28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r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Episódios temporários de alta latência na podem dominar o desempenho geral do serviço em grande escala [Dean </a:t>
            </a:r>
            <a:r>
              <a:rPr lang="pt-BR" dirty="0" err="1"/>
              <a:t>and</a:t>
            </a:r>
            <a:r>
              <a:rPr lang="pt-BR" dirty="0"/>
              <a:t> Barroso 2013].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F1F707-6E79-4AA4-B0E5-8459CD4E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A63B-43C2-4E7A-B0C8-348C42B4B34C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0B42-746D-4BCF-9AC8-BC1749A5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emersoncantalicee@gmail.com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D4E60-6454-400F-B2CC-5950846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2385-16DF-4D09-ABDE-8B8BC1D6388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18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74FE9-CBB7-4EF6-8E8C-74199DDE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4E21B-B982-4CA8-894E-1A817E7D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algn="just"/>
            <a:r>
              <a:rPr lang="pt-BR" dirty="0"/>
              <a:t>Controlar as interferências do coletor de lixo da linguagem Node.JS quando uma solicitação ao serviço HTTP estiver sendo processada.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Mesmo processo feito pelo GCI para as linguagens Java e Go.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2D5B54-B9FD-4F71-9692-A447A29E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67CD-6D6D-499F-822A-1E90074A64BA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F10ED9-66F7-46F9-8B07-DD7AE0E0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emersoncantalicee@gmail.com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1C1E0F-50EE-4AAA-B7C9-CEEDA2A5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2385-16DF-4D09-ABDE-8B8BC1D6388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70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74FE9-CBB7-4EF6-8E8C-74199DDE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Cronograma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2D5B54-B9FD-4F71-9692-A447A29E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67CD-6D6D-499F-822A-1E90074A64BA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F10ED9-66F7-46F9-8B07-DD7AE0E0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emersoncantalicee@gmail.com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1C1E0F-50EE-4AAA-B7C9-CEEDA2A5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2385-16DF-4D09-ABDE-8B8BC1D63880}" type="slidenum">
              <a:rPr lang="pt-BR" smtClean="0"/>
              <a:t>13</a:t>
            </a:fld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0307D90-6D50-4DC7-9421-C73AC9EE2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227" y="526384"/>
            <a:ext cx="7187573" cy="55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4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1778D-AEB0-4623-9889-BBB92F64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8C967-E45C-45E0-8D0F-AA433961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/>
              <a:t>Cass</a:t>
            </a:r>
            <a:r>
              <a:rPr lang="pt-BR" dirty="0"/>
              <a:t>. S, 2017 </a:t>
            </a:r>
            <a:r>
              <a:rPr lang="pt-BR" b="1" i="1" dirty="0"/>
              <a:t>Top </a:t>
            </a:r>
            <a:r>
              <a:rPr lang="pt-BR" b="1" i="1" dirty="0" err="1"/>
              <a:t>Programming</a:t>
            </a:r>
            <a:r>
              <a:rPr lang="pt-BR" b="1" i="1" dirty="0"/>
              <a:t> </a:t>
            </a:r>
            <a:r>
              <a:rPr lang="pt-BR" b="1" i="1" dirty="0" err="1"/>
              <a:t>Languages</a:t>
            </a:r>
            <a:r>
              <a:rPr lang="pt-BR" b="1" i="1" dirty="0"/>
              <a:t>. </a:t>
            </a:r>
            <a:r>
              <a:rPr lang="pt-BR" dirty="0"/>
              <a:t>Disponível em: &lt;https://spectrum.ieee.org/</a:t>
            </a:r>
            <a:r>
              <a:rPr lang="pt-BR" dirty="0" err="1"/>
              <a:t>computing</a:t>
            </a:r>
            <a:r>
              <a:rPr lang="pt-BR" dirty="0"/>
              <a:t>/software/the-2017-top-programming-languages&gt; Acesso em 18/04/2018 </a:t>
            </a:r>
          </a:p>
          <a:p>
            <a:pPr marL="0" indent="0">
              <a:buNone/>
            </a:pPr>
            <a:r>
              <a:rPr lang="en-US" dirty="0"/>
              <a:t>Dean, J. and Barroso, L. A. (2013). </a:t>
            </a:r>
            <a:r>
              <a:rPr lang="en-US" b="1" dirty="0"/>
              <a:t>The tail at scale</a:t>
            </a:r>
            <a:r>
              <a:rPr lang="en-US" dirty="0"/>
              <a:t>. </a:t>
            </a:r>
            <a:r>
              <a:rPr lang="en-US" dirty="0" err="1"/>
              <a:t>Commun</a:t>
            </a:r>
            <a:r>
              <a:rPr lang="en-US" dirty="0"/>
              <a:t>. ACM, 56(2):74–80. </a:t>
            </a:r>
          </a:p>
          <a:p>
            <a:pPr marL="0" indent="0">
              <a:buNone/>
            </a:pPr>
            <a:r>
              <a:rPr lang="en-US" dirty="0"/>
              <a:t>Fireman D.; Lopes </a:t>
            </a:r>
            <a:r>
              <a:rPr lang="en-US" dirty="0" err="1"/>
              <a:t>R.;,Brunet</a:t>
            </a:r>
            <a:r>
              <a:rPr lang="en-US" dirty="0"/>
              <a:t> (2017) J. </a:t>
            </a:r>
            <a:r>
              <a:rPr lang="en-US" b="1" dirty="0"/>
              <a:t>Using Load Shedding to Fight Tail-Latency on Runtime-Based Services. 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TIOBE (2015) </a:t>
            </a:r>
            <a:r>
              <a:rPr lang="pt-BR" b="1" dirty="0"/>
              <a:t>TIOBE Index for </a:t>
            </a:r>
            <a:r>
              <a:rPr lang="pt-BR" b="1" dirty="0" err="1"/>
              <a:t>April</a:t>
            </a:r>
            <a:r>
              <a:rPr lang="pt-BR" b="1" dirty="0"/>
              <a:t> 2015 </a:t>
            </a:r>
            <a:r>
              <a:rPr lang="pt-BR" dirty="0"/>
              <a:t>Disponível em &lt; https://www.tiobe.com/tiobe-index// &gt; acesso em 19/04/2018 </a:t>
            </a:r>
          </a:p>
          <a:p>
            <a:pPr marL="0" indent="0">
              <a:buNone/>
            </a:pPr>
            <a:r>
              <a:rPr lang="pt-BR" dirty="0" err="1"/>
              <a:t>Pitkämäki</a:t>
            </a:r>
            <a:r>
              <a:rPr lang="pt-BR" dirty="0"/>
              <a:t> P</a:t>
            </a:r>
            <a:r>
              <a:rPr lang="pt-BR" b="1" dirty="0"/>
              <a:t>. </a:t>
            </a:r>
            <a:r>
              <a:rPr lang="pt-BR" dirty="0"/>
              <a:t>2016 </a:t>
            </a:r>
            <a:r>
              <a:rPr lang="pt-BR" b="1" dirty="0"/>
              <a:t>I/O-</a:t>
            </a:r>
            <a:r>
              <a:rPr lang="pt-BR" b="1" dirty="0" err="1"/>
              <a:t>bound</a:t>
            </a:r>
            <a:r>
              <a:rPr lang="pt-BR" b="1" dirty="0"/>
              <a:t> </a:t>
            </a:r>
            <a:r>
              <a:rPr lang="pt-BR" b="1" dirty="0" err="1"/>
              <a:t>vs</a:t>
            </a:r>
            <a:r>
              <a:rPr lang="pt-BR" b="1" dirty="0"/>
              <a:t> CPU-</a:t>
            </a:r>
            <a:r>
              <a:rPr lang="pt-BR" b="1" dirty="0" err="1"/>
              <a:t>bound</a:t>
            </a:r>
            <a:r>
              <a:rPr lang="pt-BR" b="1" dirty="0"/>
              <a:t> in Node.js </a:t>
            </a:r>
            <a:r>
              <a:rPr lang="pt-BR" dirty="0"/>
              <a:t>Disponível em &lt; https://bytearcher.com/</a:t>
            </a:r>
            <a:r>
              <a:rPr lang="pt-BR" dirty="0" err="1"/>
              <a:t>articles</a:t>
            </a:r>
            <a:r>
              <a:rPr lang="pt-BR" dirty="0"/>
              <a:t>/</a:t>
            </a:r>
            <a:r>
              <a:rPr lang="pt-BR" dirty="0" err="1"/>
              <a:t>io-vs-cpu-bound</a:t>
            </a:r>
            <a:r>
              <a:rPr lang="pt-BR" dirty="0"/>
              <a:t>/&gt; acesso em 19/04/2018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4025CE-8295-454A-AE1B-A1423F5F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E11F-F426-42F4-BC34-EE9E0E4FF65F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F88B6B-A7EF-4544-A3CC-F5B881E4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emersoncantalicee@gmail.com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3E1DE8-AB1B-40B0-9697-CF776815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2385-16DF-4D09-ABDE-8B8BC1D6388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73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AFF07-D148-4DA1-BD85-9488374D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78D55-490B-43A1-A438-9BD6079B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pt-BR" dirty="0"/>
              <a:t>Contextualização</a:t>
            </a:r>
          </a:p>
          <a:p>
            <a:r>
              <a:rPr lang="pt-BR" dirty="0"/>
              <a:t>Conceitos importantes</a:t>
            </a:r>
          </a:p>
          <a:p>
            <a:r>
              <a:rPr lang="pt-BR" dirty="0"/>
              <a:t>Problema</a:t>
            </a:r>
          </a:p>
          <a:p>
            <a:r>
              <a:rPr lang="pt-BR" dirty="0"/>
              <a:t>Solução</a:t>
            </a:r>
          </a:p>
          <a:p>
            <a:r>
              <a:rPr lang="pt-BR" dirty="0"/>
              <a:t>Cronograma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3D51F6-8236-4522-8C55-DB87F536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7DF7-1232-4424-A299-9AD32D6CD63F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6F82F0-260C-4251-B49F-DFA194D5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emersoncantalicee@gmail.com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8428B-2F83-4EB9-96DB-F2EAD538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2385-16DF-4D09-ABDE-8B8BC1D6388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36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A5FE5-ECD7-48C5-9867-AC9BA760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Contextualização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1EFF33-E306-4736-A6A0-52C3BF1B1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HTTP em serviços web</a:t>
            </a:r>
          </a:p>
          <a:p>
            <a:endParaRPr lang="pt-BR" dirty="0"/>
          </a:p>
          <a:p>
            <a:r>
              <a:rPr lang="pt-BR" dirty="0"/>
              <a:t>Aplicações distribuídas</a:t>
            </a:r>
          </a:p>
          <a:p>
            <a:endParaRPr lang="pt-BR" dirty="0"/>
          </a:p>
          <a:p>
            <a:r>
              <a:rPr lang="pt-BR" dirty="0"/>
              <a:t>Escritos em linguagens que funcionam sobre um ambiente de execução</a:t>
            </a:r>
          </a:p>
          <a:p>
            <a:endParaRPr lang="pt-BR" dirty="0"/>
          </a:p>
          <a:p>
            <a:r>
              <a:rPr lang="pt-BR" dirty="0"/>
              <a:t>Coletor de lixo</a:t>
            </a:r>
          </a:p>
          <a:p>
            <a:pPr lvl="1"/>
            <a:r>
              <a:rPr lang="pt-BR" dirty="0"/>
              <a:t>Prós e contras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1B7B99-6598-4C37-8F68-5F0DF283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75911EC-8F01-4211-B54C-574806213E39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5C7094-3F50-43C0-BAA8-C993BE85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emersoncantalicee@gmail.com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8C5AF3-9659-404B-A34F-A518E5AC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8E82385-16DF-4D09-ABDE-8B8BC1D6388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71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6">
            <a:hlinkClick r:id="rId2"/>
            <a:extLst>
              <a:ext uri="{FF2B5EF4-FFF2-40B4-BE49-F238E27FC236}">
                <a16:creationId xmlns:a16="http://schemas.microsoft.com/office/drawing/2014/main" id="{FDD0F5FA-2DB6-433D-B017-F2370DCC1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39" y="1286934"/>
            <a:ext cx="6707842" cy="425948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29BB0530-2D90-495A-BA35-2559EDE69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7994" y="1839370"/>
            <a:ext cx="3045883" cy="31792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LINGUAGENS MAIS USADAS NO ANO DE 2017 PARA APLICAÇÕES WEB.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15DF3A-8CF9-47D9-9E59-453389B2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02650" y="6356350"/>
            <a:ext cx="185843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7D5E11F-F426-42F4-BC34-EE9E0E4FF65F}" type="datetime4">
              <a:rPr lang="pt-BR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 de outubro de 2018</a:t>
            </a:fld>
            <a:endParaRPr lang="pt-BR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97DE3D-34A9-4B96-802F-DD1D6D7B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467" y="6356350"/>
            <a:ext cx="689118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>
                <a:solidFill>
                  <a:prstClr val="black">
                    <a:tint val="75000"/>
                  </a:prstClr>
                </a:solidFill>
              </a:rPr>
              <a:t>emersoncantalicee@gmail.com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35A116-14BD-4DED-857B-53E1006A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1950" y="6356350"/>
            <a:ext cx="8318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8E82385-16DF-4D09-ABDE-8B8BC1D63880}" type="slidenum">
              <a:rPr lang="pt-BR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pt-BR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B8C823-95FD-48E1-8139-330B3264FDD0}"/>
              </a:ext>
            </a:extLst>
          </p:cNvPr>
          <p:cNvSpPr txBox="1"/>
          <p:nvPr/>
        </p:nvSpPr>
        <p:spPr>
          <a:xfrm>
            <a:off x="861392" y="5588525"/>
            <a:ext cx="658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Fonte: https://spectrum.ieee.org/ns/IEEE_TPL_2017</a:t>
            </a:r>
          </a:p>
        </p:txBody>
      </p:sp>
    </p:spTree>
    <p:extLst>
      <p:ext uri="{BB962C8B-B14F-4D97-AF65-F5344CB8AC3E}">
        <p14:creationId xmlns:p14="http://schemas.microsoft.com/office/powerpoint/2010/main" val="21545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400D0-1731-412D-A067-A6C2A593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Quem usa Node.JS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34AC06-EB6E-4873-9C33-A6E9D0DF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E11F-F426-42F4-BC34-EE9E0E4FF65F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2FDC6-D8BD-4EEF-91D5-6BAB55C9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emersoncantalicee@gmail.com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0A6368-3D8D-48D3-807F-38F8EDAF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2385-16DF-4D09-ABDE-8B8BC1D63880}" type="slidenum">
              <a:rPr lang="pt-BR" smtClean="0"/>
              <a:t>5</a:t>
            </a:fld>
            <a:endParaRPr lang="pt-BR"/>
          </a:p>
        </p:txBody>
      </p:sp>
      <p:pic>
        <p:nvPicPr>
          <p:cNvPr id="2050" name="Picture 2" descr="Resultado de imagem para netflix PNG">
            <a:extLst>
              <a:ext uri="{FF2B5EF4-FFF2-40B4-BE49-F238E27FC236}">
                <a16:creationId xmlns:a16="http://schemas.microsoft.com/office/drawing/2014/main" id="{C612A9A1-921A-4565-8C14-C89C1E18A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41" y="2126541"/>
            <a:ext cx="2529302" cy="189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UBERPNG">
            <a:extLst>
              <a:ext uri="{FF2B5EF4-FFF2-40B4-BE49-F238E27FC236}">
                <a16:creationId xmlns:a16="http://schemas.microsoft.com/office/drawing/2014/main" id="{3D1AAD75-72B0-4295-9A7B-65C6C8AAE3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991" y="3974582"/>
            <a:ext cx="2175669" cy="21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paypal PNG">
            <a:extLst>
              <a:ext uri="{FF2B5EF4-FFF2-40B4-BE49-F238E27FC236}">
                <a16:creationId xmlns:a16="http://schemas.microsoft.com/office/drawing/2014/main" id="{5BE1C743-48E5-460E-8B32-5BD334EF8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47681"/>
            <a:ext cx="1917691" cy="189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GITHUB PNG">
            <a:extLst>
              <a:ext uri="{FF2B5EF4-FFF2-40B4-BE49-F238E27FC236}">
                <a16:creationId xmlns:a16="http://schemas.microsoft.com/office/drawing/2014/main" id="{386D33E8-E748-493C-AD98-68C6FDF4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28" y="3856767"/>
            <a:ext cx="2617346" cy="21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SLACK PNG">
            <a:extLst>
              <a:ext uri="{FF2B5EF4-FFF2-40B4-BE49-F238E27FC236}">
                <a16:creationId xmlns:a16="http://schemas.microsoft.com/office/drawing/2014/main" id="{AF0A8F68-F62C-4042-8E2B-F28B49DF0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765" y="1519141"/>
            <a:ext cx="2175669" cy="21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MICROSOFT PNG">
            <a:extLst>
              <a:ext uri="{FF2B5EF4-FFF2-40B4-BE49-F238E27FC236}">
                <a16:creationId xmlns:a16="http://schemas.microsoft.com/office/drawing/2014/main" id="{DCAD398B-0E64-4F07-BCE9-A11AE978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574" y="3975024"/>
            <a:ext cx="3121739" cy="23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08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29BB0530-2D90-495A-BA35-2559EDE69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7994" y="2010772"/>
            <a:ext cx="3045883" cy="31792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DISTRIBUIÇÃO DOS SERVIDORES DA NETFLIX PELO PLANETA.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15DF3A-8CF9-47D9-9E59-453389B2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02650" y="6356350"/>
            <a:ext cx="185843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7D5E11F-F426-42F4-BC34-EE9E0E4FF65F}" type="datetime4">
              <a:rPr lang="pt-BR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 de outubro de 2018</a:t>
            </a:fld>
            <a:endParaRPr lang="pt-BR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97DE3D-34A9-4B96-802F-DD1D6D7B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467" y="6356350"/>
            <a:ext cx="689118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emersoncantalicee@gmail.com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35A116-14BD-4DED-857B-53E1006A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1950" y="6356350"/>
            <a:ext cx="8318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8E82385-16DF-4D09-ABDE-8B8BC1D63880}" type="slidenum">
              <a:rPr lang="pt-BR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pt-BR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B8C823-95FD-48E1-8139-330B3264FDD0}"/>
              </a:ext>
            </a:extLst>
          </p:cNvPr>
          <p:cNvSpPr txBox="1"/>
          <p:nvPr/>
        </p:nvSpPr>
        <p:spPr>
          <a:xfrm>
            <a:off x="798265" y="5401036"/>
            <a:ext cx="6581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en-US" dirty="0"/>
              <a:t>Timm </a:t>
            </a:r>
            <a:r>
              <a:rPr lang="en-US" dirty="0" err="1"/>
              <a:t>Boettger</a:t>
            </a:r>
            <a:r>
              <a:rPr lang="en-US" dirty="0"/>
              <a:t>, 2016 </a:t>
            </a:r>
            <a:r>
              <a:rPr lang="en-US" b="1" dirty="0"/>
              <a:t>Open Connect Everywhere: A Glimpse at the Internet Ecosystem through the Lens of the Netflix CDN.</a:t>
            </a:r>
            <a:endParaRPr lang="pt-BR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E95C875-54A0-4C75-8D13-52EDEA8A5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29" y="1135273"/>
            <a:ext cx="7780140" cy="405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4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4A240-9C17-44A3-9DA2-1C9E9A13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Conceitos importantes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0CD64-02A7-4D6F-AA98-4B072FFF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Coletor de lixo em linguagens de programação</a:t>
            </a:r>
          </a:p>
          <a:p>
            <a:endParaRPr lang="pt-BR" dirty="0"/>
          </a:p>
          <a:p>
            <a:r>
              <a:rPr lang="pt-BR" dirty="0"/>
              <a:t>O coletor do Node.JS</a:t>
            </a:r>
          </a:p>
          <a:p>
            <a:pPr lvl="1"/>
            <a:r>
              <a:rPr lang="pt-BR" dirty="0"/>
              <a:t>Motor V8</a:t>
            </a:r>
          </a:p>
          <a:p>
            <a:pPr lvl="1"/>
            <a:endParaRPr lang="pt-BR" dirty="0"/>
          </a:p>
          <a:p>
            <a:r>
              <a:rPr lang="pt-BR" dirty="0"/>
              <a:t>GCI - </a:t>
            </a:r>
            <a:r>
              <a:rPr lang="pt-BR" i="1" dirty="0" err="1"/>
              <a:t>Garbage</a:t>
            </a:r>
            <a:r>
              <a:rPr lang="pt-BR" i="1" dirty="0"/>
              <a:t> </a:t>
            </a:r>
            <a:r>
              <a:rPr lang="pt-BR" i="1" dirty="0" err="1"/>
              <a:t>Collector</a:t>
            </a:r>
            <a:r>
              <a:rPr lang="pt-BR" i="1" dirty="0"/>
              <a:t> </a:t>
            </a:r>
            <a:r>
              <a:rPr lang="pt-BR" i="1" dirty="0" err="1"/>
              <a:t>Control</a:t>
            </a:r>
            <a:r>
              <a:rPr lang="pt-BR" i="1" dirty="0"/>
              <a:t> Interceptor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74ABE0-2E6B-4788-9F88-7CD8CC5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5919-3932-4286-B1E3-435872CD5989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EFFE71-7139-4282-9B4D-D2AB4390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emersoncantalicee@gmail.com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8C2D23-E0CE-4F08-90D2-299F5A2D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2385-16DF-4D09-ABDE-8B8BC1D6388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24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C7FCA-CFB5-4D48-994F-B6CA4016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" name="Espaço Reservado para Conteúdo 1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64268AB7-56AC-4F8D-8F7B-2F459EB93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31" y="1590744"/>
            <a:ext cx="5110569" cy="4765606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F1F707-6E79-4AA4-B0E5-8459CD4E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EA5A63B-43C2-4E7A-B0C8-348C42B4B34C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0B42-746D-4BCF-9AC8-BC1749A5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emersoncantalicee@gmail.com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D4E60-6454-400F-B2CC-5950846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8E82385-16DF-4D09-ABDE-8B8BC1D6388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50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C7FCA-CFB5-4D48-994F-B6CA4016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Problema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CD075C3-129E-4E7E-9C16-F15F757E7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76" y="1027906"/>
            <a:ext cx="4397248" cy="5243720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F1F707-6E79-4AA4-B0E5-8459CD4E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A63B-43C2-4E7A-B0C8-348C42B4B34C}" type="datetime4">
              <a:rPr lang="pt-BR" smtClean="0"/>
              <a:t>2 de outubro de 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0B42-746D-4BCF-9AC8-BC1749A5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emersoncantalicee@gmail.com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D4E60-6454-400F-B2CC-5950846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2385-16DF-4D09-ABDE-8B8BC1D6388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192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472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MINIMIZANDO A CAUDA DE LATÊNCIA COM O CONTROLE DAS INTERVENÇÕES DOS COLETORES DE LIXO EM SERVIÇOS HTTP - UMA ABORDAGEM COM NODE.JS AO GCI</vt:lpstr>
      <vt:lpstr>Sumário</vt:lpstr>
      <vt:lpstr>Contextualização</vt:lpstr>
      <vt:lpstr>PowerPoint Presentation</vt:lpstr>
      <vt:lpstr>Quem usa Node.JS</vt:lpstr>
      <vt:lpstr>PowerPoint Presentation</vt:lpstr>
      <vt:lpstr>Conceitos importantes</vt:lpstr>
      <vt:lpstr>Problema</vt:lpstr>
      <vt:lpstr>Problema</vt:lpstr>
      <vt:lpstr>Problema</vt:lpstr>
      <vt:lpstr>Problema</vt:lpstr>
      <vt:lpstr>Solução</vt:lpstr>
      <vt:lpstr>Cronograma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MINIMIZANDO A CAUDA DE LATÊNCIA COM O CONTROLE DAS INTERVENÇÕES DOS COLETORES DE LIXO EM SERVIÇOS HTTP - UMA ABORDAGEM COM NODE.JS AO GCI</dc:title>
  <dc:creator>Emerson Cantalice</dc:creator>
  <cp:lastModifiedBy>Cantalice, Emerson</cp:lastModifiedBy>
  <cp:revision>19</cp:revision>
  <dcterms:created xsi:type="dcterms:W3CDTF">2018-06-26T01:35:10Z</dcterms:created>
  <dcterms:modified xsi:type="dcterms:W3CDTF">2018-10-03T01:13:29Z</dcterms:modified>
</cp:coreProperties>
</file>