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69" d="100"/>
          <a:sy n="69" d="100"/>
        </p:scale>
        <p:origin x="23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5968-6C3B-7354-0754-E30B3E54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849F2C-5DD6-0490-319D-6DDF3419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9733-2C70-299E-8FC4-995ADCB4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E3BA1-C363-9DD0-86A2-C76A795B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C8DDD-6084-7E59-1612-01C6C7C3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7D9C-B662-D807-0137-1ACC35E4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1771B6-3D89-7266-2FC4-C5A69C2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159BC-32E5-F28F-562B-EB2C72E0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12BD2-D036-E416-E484-8A311894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D2AD75-5AF3-6559-7855-3623204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66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D7146F-215F-110A-E427-A556EBC0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650B08-B12C-89D3-BFD5-8D9119C7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560B1-B058-4B10-4218-107245DA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7CA74-7F39-4743-1600-200BE83A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0E737-1CCB-1B4E-9813-FCBAE79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28014-E7C8-3D0B-EC9B-60E80EE6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3AD0A-398C-FB31-52C1-AC151601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CEF8B-A236-447F-3365-837F2AC8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CD43D-5908-4DC5-E2CE-3F698E7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224C5-4A08-AC8D-5C71-7909B587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24A34-7840-CE49-5530-D28494A7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670ED-D5BB-48AB-5AC6-20323610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47C27-9232-65BE-16B7-AD5BD2D0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EA6FD1-8970-C9AF-8E42-7BE0B9D9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2B490-D68D-2641-EBBC-AE534154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1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0A758-1A6D-DA71-C050-9B158DA3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3EF1A-905F-33C5-944E-41025A45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9A0850-4D78-553B-0180-B8F8B7EF6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51E22-74C9-CD89-4C40-576F3BA6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6759B0-8357-6B06-243D-3DC42EB3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16761-46CF-5C1C-A783-C7A3D55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FC016-BD4E-0F9E-512B-AD13622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5CE31-3D8C-321B-1A99-2F251A63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D2E5F-7B0A-DD09-F187-991562C9E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CADE45-CE34-FA30-30C3-7F6B5EDC3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78B314-46D0-AAB1-C0CA-52564899F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869104-F131-0A24-47F3-7C2CDEF7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014503-92C9-5C3E-2F6B-B59FDC34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E9AD-0774-7911-01FF-04A733CA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DAF8C-B1B6-FF24-0000-3602C360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070478-CA5D-8382-6862-401ABF56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B4AC73-4BB9-F3C4-AB96-48305702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7DFA00-B0D6-0678-6F12-FBF2E2C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23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AC9CB-5AC3-39A2-0D14-6CB60288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CF0889-FD1C-A6F5-C2F4-120FB242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7B49F1-56F9-B6F4-2032-CC0F657B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CA794-4BE7-62D9-74C9-835962CE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99361-37D5-D021-6FD4-7D23FFAEE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956319-53E0-A616-003E-7DBFE748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2D03E-15D9-ABD3-062E-FF13CA69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4DCE9-F63E-C669-6ECB-833972B7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5E183-E566-D707-4AB4-FD262870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1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CC143-CA8B-2FA7-D86E-FA9A46F9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6DA547-3601-DE45-1128-EC03B0329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EACBB-8833-AB5F-2CBA-2ED64D5C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DC28C-1B8B-EA9E-4DBE-CE2A3716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974D2A-0ABC-6ED9-50CD-9BC59DB3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9388E-F093-165B-1F65-BC99CAC4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4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A09FA3-3704-C45E-06E8-141867F9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795DEC-DF27-DFB3-EFBC-BE96D6DD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E5CB2-7D5C-BA5E-8F35-997A8524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3FE8-D40C-0E42-A82D-C4F123D5868E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3F442-62BB-09DB-CF17-6438A3460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4A344-433A-BAE2-FDC6-76F9B487B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05770-D1F2-1843-8056-8F32E85636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9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1DB345F-413C-5D63-B8EA-D46F07AD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29" b="11837"/>
          <a:stretch/>
        </p:blipFill>
        <p:spPr>
          <a:xfrm>
            <a:off x="1627357" y="0"/>
            <a:ext cx="8937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0782F7A-18ED-EB7A-E332-E337520D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21" t="12383" r="16675" b="29688"/>
          <a:stretch/>
        </p:blipFill>
        <p:spPr>
          <a:xfrm>
            <a:off x="2441741" y="0"/>
            <a:ext cx="7802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1938-9CD1-D14B-19FC-7A393F84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319F055-DDB4-45EA-38E2-799EFB47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34" b="10804"/>
          <a:stretch/>
        </p:blipFill>
        <p:spPr>
          <a:xfrm>
            <a:off x="2780183" y="2668460"/>
            <a:ext cx="9411817" cy="15210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93284AE-E0E6-5AA0-7274-91388A4E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21" t="12383" r="16675" b="29688"/>
          <a:stretch/>
        </p:blipFill>
        <p:spPr>
          <a:xfrm>
            <a:off x="0" y="1735494"/>
            <a:ext cx="3596832" cy="31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Freire Mendes</dc:creator>
  <cp:lastModifiedBy>Daniel Freire Mendes</cp:lastModifiedBy>
  <cp:revision>5</cp:revision>
  <dcterms:created xsi:type="dcterms:W3CDTF">2025-04-30T09:28:23Z</dcterms:created>
  <dcterms:modified xsi:type="dcterms:W3CDTF">2025-04-30T09:38:17Z</dcterms:modified>
</cp:coreProperties>
</file>