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 do Jogo - 09/03/2025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Categoria: SUB 12 Masculino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AMAB / GIRAFINHAS / MAUA 43 X 51 RM STARS BASQUETEBOL</a:t>
            </a:r>
          </a:p>
        </p:txBody>
      </p:sp>
      <p:pic>
        <p:nvPicPr>
          <p:cNvPr id="5" name="Picture 4" descr="ama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1828800" cy="1828800"/>
          </a:xfrm>
          <a:prstGeom prst="rect">
            <a:avLst/>
          </a:prstGeom>
        </p:spPr>
      </p:pic>
      <p:pic>
        <p:nvPicPr>
          <p:cNvPr id="6" name="Picture 5" descr="R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860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 do Jogo - 09/03/2025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Categoria: SUB 12 Masculino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SÃO BERNARDO BASQUETE 42 X 61 SÃO JOSÉ BASKETBALL / ATLETA CIDADÃO</a:t>
            </a:r>
          </a:p>
        </p:txBody>
      </p:sp>
      <p:pic>
        <p:nvPicPr>
          <p:cNvPr id="5" name="Picture 4" descr="sb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1828800" cy="1828800"/>
          </a:xfrm>
          <a:prstGeom prst="rect">
            <a:avLst/>
          </a:prstGeom>
        </p:spPr>
      </p:pic>
      <p:pic>
        <p:nvPicPr>
          <p:cNvPr id="6" name="Picture 5" descr="sj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860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 do Jogo - 09/03/2025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Categoria: SUB 12 Masculino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CLUBE CAMPINEIRO DE REGATAS E NATAÇÃO 41 X 47 SANTO ANDRE / APABA</a:t>
            </a:r>
          </a:p>
        </p:txBody>
      </p:sp>
      <p:pic>
        <p:nvPicPr>
          <p:cNvPr id="5" name="Picture 4" descr="capineiro_regata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1828800" cy="1828800"/>
          </a:xfrm>
          <a:prstGeom prst="rect">
            <a:avLst/>
          </a:prstGeom>
        </p:spPr>
      </p:pic>
      <p:pic>
        <p:nvPicPr>
          <p:cNvPr id="6" name="Picture 5" descr="apab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860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 do Jogo - 09/03/2025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Categoria: SUB 13 Masculino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SÃO BERNARDO BASQUETE 50 X 54 SÃO JOSÉ BASKETBALL / ATLETA CIDADÃO</a:t>
            </a:r>
          </a:p>
        </p:txBody>
      </p:sp>
      <p:pic>
        <p:nvPicPr>
          <p:cNvPr id="5" name="Picture 4" descr="sb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1828800" cy="1828800"/>
          </a:xfrm>
          <a:prstGeom prst="rect">
            <a:avLst/>
          </a:prstGeom>
        </p:spPr>
      </p:pic>
      <p:pic>
        <p:nvPicPr>
          <p:cNvPr id="6" name="Picture 5" descr="sj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860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 do Jogo - 09/03/2025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Categoria: SUB 13 Masculino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CLUBE CAMPINEIRO DE REGATAS E NATAÇÃO 82 X 23 SANTO ANDRE / APABA</a:t>
            </a:r>
          </a:p>
        </p:txBody>
      </p:sp>
      <p:pic>
        <p:nvPicPr>
          <p:cNvPr id="5" name="Picture 4" descr="capineiro_regata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1828800" cy="1828800"/>
          </a:xfrm>
          <a:prstGeom prst="rect">
            <a:avLst/>
          </a:prstGeom>
        </p:spPr>
      </p:pic>
      <p:pic>
        <p:nvPicPr>
          <p:cNvPr id="6" name="Picture 5" descr="apab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860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 do Jogo - 09/03/2025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Categoria: SUB 14 Masculino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SÃO BERNARDO BASQUETE 49 X 52 SÃO JOSÉ BASKETBALL / ATLETA CIDADÃO</a:t>
            </a:r>
          </a:p>
        </p:txBody>
      </p:sp>
      <p:pic>
        <p:nvPicPr>
          <p:cNvPr id="5" name="Picture 4" descr="sb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1828800" cy="1828800"/>
          </a:xfrm>
          <a:prstGeom prst="rect">
            <a:avLst/>
          </a:prstGeom>
        </p:spPr>
      </p:pic>
      <p:pic>
        <p:nvPicPr>
          <p:cNvPr id="6" name="Picture 5" descr="sj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860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 do Jogo - 09/03/2025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Categoria: SUB 14 Masculino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CLUBE CAMPINEIRO DE REGATAS E NATAÇÃO 74 X 54 SANTO ANDRE / APABA</a:t>
            </a:r>
          </a:p>
        </p:txBody>
      </p:sp>
      <p:pic>
        <p:nvPicPr>
          <p:cNvPr id="5" name="Picture 4" descr="capineiro_regata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1828800" cy="1828800"/>
          </a:xfrm>
          <a:prstGeom prst="rect">
            <a:avLst/>
          </a:prstGeom>
        </p:spPr>
      </p:pic>
      <p:pic>
        <p:nvPicPr>
          <p:cNvPr id="6" name="Picture 5" descr="apab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860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 do Jogo - 09/03/2025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Categoria: SUB 15 Masculino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SÃO BERNARDO BASQUETE 75 X 74 SAO JOSE BASKETBALL / ATLETA CIDADAO</a:t>
            </a:r>
          </a:p>
        </p:txBody>
      </p:sp>
      <p:pic>
        <p:nvPicPr>
          <p:cNvPr id="5" name="Picture 4" descr="sb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 do Jogo - 09/03/2025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Categoria: SUB 15 Masculino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CLUBE CAMPINEIRO DE REGATAS E NATAÇÃO 88 X 58 SANTO ANDRE / APABA</a:t>
            </a:r>
          </a:p>
        </p:txBody>
      </p:sp>
      <p:pic>
        <p:nvPicPr>
          <p:cNvPr id="5" name="Picture 4" descr="capineiro_regata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1828800" cy="1828800"/>
          </a:xfrm>
          <a:prstGeom prst="rect">
            <a:avLst/>
          </a:prstGeom>
        </p:spPr>
      </p:pic>
      <p:pic>
        <p:nvPicPr>
          <p:cNvPr id="6" name="Picture 5" descr="apab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860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