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523" r:id="rId2"/>
  </p:sldIdLst>
  <p:sldSz cx="10688638" cy="7562850"/>
  <p:notesSz cx="9144000" cy="6858000"/>
  <p:defaultTextStyle>
    <a:defPPr>
      <a:defRPr lang="en-US"/>
    </a:defPPr>
    <a:lvl1pPr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96888" indent="-39688"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95363" indent="-80963"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492250" indent="-120650"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990725" indent="-161925"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9559"/>
    <a:srgbClr val="4A8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7" d="100"/>
          <a:sy n="97" d="100"/>
        </p:scale>
        <p:origin x="-1432" y="-104"/>
      </p:cViewPr>
      <p:guideLst>
        <p:guide orient="horz" pos="2382"/>
        <p:guide pos="33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997B71F-B2DB-8149-BB51-431ABDFF9489}" type="datetimeFigureOut">
              <a:rPr lang="en-AU"/>
              <a:pPr/>
              <a:t>27/05/15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36875" y="857250"/>
            <a:ext cx="327025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A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03CC2C6-7545-4740-8BE0-260C76F841CF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12699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>
              <a:latin typeface="Calibri" charset="0"/>
            </a:endParaRP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119689C-6322-FF40-AAFF-0CFEC74EED75}" type="slidenum">
              <a:rPr lang="en-AU"/>
              <a:pPr/>
              <a:t>1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2349389"/>
            <a:ext cx="9085342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7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4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0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8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1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81FBA-28E5-1E41-84DC-2ACD477AFBA0}" type="datetime1">
              <a:rPr lang="en-US"/>
              <a:pPr/>
              <a:t>27/05/15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447383-60B8-C146-B0EC-AD65CE9FCA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4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CE9C99-7495-9A43-9FA8-B6121041644C}" type="datetime1">
              <a:rPr lang="en-US"/>
              <a:pPr/>
              <a:t>27/05/15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590BAB-BFEF-D44A-91BF-A60FD39E4D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0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9262" y="227588"/>
            <a:ext cx="2404944" cy="4838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433" y="227588"/>
            <a:ext cx="7036687" cy="4838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FD4572-411D-5B46-8D98-D371DA81CC5C}" type="datetime1">
              <a:rPr lang="en-US"/>
              <a:pPr/>
              <a:t>27/05/15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155A99-98EE-A24A-A01D-0F10C23724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FA012C-931C-EC4D-8828-C31324367395}" type="datetime1">
              <a:rPr lang="en-US"/>
              <a:pPr/>
              <a:t>27/05/15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7DDEB6-FADD-C447-9E00-D3696B322B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7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4"/>
            <a:ext cx="9085342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60"/>
            <a:ext cx="9085342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7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47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21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095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869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6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41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1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4AF861-B562-2742-A186-115F75932180}" type="datetime1">
              <a:rPr lang="en-US"/>
              <a:pPr/>
              <a:t>27/05/15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F3A75F-2BE5-E142-AFB0-48D8336AE4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1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433" y="1323503"/>
            <a:ext cx="4720815" cy="3742910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3391" y="1323503"/>
            <a:ext cx="4720815" cy="3742910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E636D7-BA04-1447-8E34-09FCDCEF78A5}" type="datetime1">
              <a:rPr lang="en-US"/>
              <a:pPr/>
              <a:t>27/05/15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E35313-F25F-F64A-803B-9D8DEB1FC8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6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2" y="302867"/>
            <a:ext cx="9619774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3" y="1692890"/>
            <a:ext cx="4722671" cy="705516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739" indent="0">
              <a:buNone/>
              <a:defRPr sz="2200" b="1"/>
            </a:lvl2pPr>
            <a:lvl3pPr marL="995478" indent="0">
              <a:buNone/>
              <a:defRPr sz="2000" b="1"/>
            </a:lvl3pPr>
            <a:lvl4pPr marL="1493217" indent="0">
              <a:buNone/>
              <a:defRPr sz="1700" b="1"/>
            </a:lvl4pPr>
            <a:lvl5pPr marL="1990957" indent="0">
              <a:buNone/>
              <a:defRPr sz="1700" b="1"/>
            </a:lvl5pPr>
            <a:lvl6pPr marL="2488695" indent="0">
              <a:buNone/>
              <a:defRPr sz="1700" b="1"/>
            </a:lvl6pPr>
            <a:lvl7pPr marL="2986435" indent="0">
              <a:buNone/>
              <a:defRPr sz="1700" b="1"/>
            </a:lvl7pPr>
            <a:lvl8pPr marL="3484174" indent="0">
              <a:buNone/>
              <a:defRPr sz="1700" b="1"/>
            </a:lvl8pPr>
            <a:lvl9pPr marL="398191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3" y="2398405"/>
            <a:ext cx="4722671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2" y="1692890"/>
            <a:ext cx="4724527" cy="705516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739" indent="0">
              <a:buNone/>
              <a:defRPr sz="2200" b="1"/>
            </a:lvl2pPr>
            <a:lvl3pPr marL="995478" indent="0">
              <a:buNone/>
              <a:defRPr sz="2000" b="1"/>
            </a:lvl3pPr>
            <a:lvl4pPr marL="1493217" indent="0">
              <a:buNone/>
              <a:defRPr sz="1700" b="1"/>
            </a:lvl4pPr>
            <a:lvl5pPr marL="1990957" indent="0">
              <a:buNone/>
              <a:defRPr sz="1700" b="1"/>
            </a:lvl5pPr>
            <a:lvl6pPr marL="2488695" indent="0">
              <a:buNone/>
              <a:defRPr sz="1700" b="1"/>
            </a:lvl6pPr>
            <a:lvl7pPr marL="2986435" indent="0">
              <a:buNone/>
              <a:defRPr sz="1700" b="1"/>
            </a:lvl7pPr>
            <a:lvl8pPr marL="3484174" indent="0">
              <a:buNone/>
              <a:defRPr sz="1700" b="1"/>
            </a:lvl8pPr>
            <a:lvl9pPr marL="398191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2" y="2398405"/>
            <a:ext cx="4724527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E00704-49EE-CA41-B0AC-24F413C76F11}" type="datetime1">
              <a:rPr lang="en-US"/>
              <a:pPr/>
              <a:t>27/05/15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266A85-68AF-6346-9FAF-714CD33BB7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8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456BA8-004B-5F4F-B036-039AE2659CD3}" type="datetime1">
              <a:rPr lang="en-US"/>
              <a:pPr/>
              <a:t>27/05/15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8BC85-E68E-1F44-9DC6-C916759986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8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0834F3-ABC1-D349-8006-7D4DEBDA39A5}" type="datetime1">
              <a:rPr lang="en-US"/>
              <a:pPr/>
              <a:t>27/05/15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FE6ECF-D969-AE4F-988B-325AF487FD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0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6" y="301114"/>
            <a:ext cx="3516489" cy="128148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3" y="301118"/>
            <a:ext cx="5975245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6" y="1582600"/>
            <a:ext cx="3516489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739" indent="0">
              <a:buNone/>
              <a:defRPr sz="1300"/>
            </a:lvl2pPr>
            <a:lvl3pPr marL="995478" indent="0">
              <a:buNone/>
              <a:defRPr sz="1100"/>
            </a:lvl3pPr>
            <a:lvl4pPr marL="1493217" indent="0">
              <a:buNone/>
              <a:defRPr sz="1000"/>
            </a:lvl4pPr>
            <a:lvl5pPr marL="1990957" indent="0">
              <a:buNone/>
              <a:defRPr sz="1000"/>
            </a:lvl5pPr>
            <a:lvl6pPr marL="2488695" indent="0">
              <a:buNone/>
              <a:defRPr sz="1000"/>
            </a:lvl6pPr>
            <a:lvl7pPr marL="2986435" indent="0">
              <a:buNone/>
              <a:defRPr sz="1000"/>
            </a:lvl7pPr>
            <a:lvl8pPr marL="3484174" indent="0">
              <a:buNone/>
              <a:defRPr sz="1000"/>
            </a:lvl8pPr>
            <a:lvl9pPr marL="398191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767969-1B3D-1E44-936B-F7C6D1FB2968}" type="datetime1">
              <a:rPr lang="en-US"/>
              <a:pPr/>
              <a:t>27/05/15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637F0-FD4C-764B-94FB-2EF82C00CB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5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7" y="5293998"/>
            <a:ext cx="6413183" cy="62498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7" y="675755"/>
            <a:ext cx="6413183" cy="4537710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497739" indent="0">
              <a:buNone/>
              <a:defRPr sz="3000"/>
            </a:lvl2pPr>
            <a:lvl3pPr marL="995478" indent="0">
              <a:buNone/>
              <a:defRPr sz="2600"/>
            </a:lvl3pPr>
            <a:lvl4pPr marL="1493217" indent="0">
              <a:buNone/>
              <a:defRPr sz="2200"/>
            </a:lvl4pPr>
            <a:lvl5pPr marL="1990957" indent="0">
              <a:buNone/>
              <a:defRPr sz="2200"/>
            </a:lvl5pPr>
            <a:lvl6pPr marL="2488695" indent="0">
              <a:buNone/>
              <a:defRPr sz="2200"/>
            </a:lvl6pPr>
            <a:lvl7pPr marL="2986435" indent="0">
              <a:buNone/>
              <a:defRPr sz="2200"/>
            </a:lvl7pPr>
            <a:lvl8pPr marL="3484174" indent="0">
              <a:buNone/>
              <a:defRPr sz="2200"/>
            </a:lvl8pPr>
            <a:lvl9pPr marL="3981914" indent="0">
              <a:buNone/>
              <a:defRPr sz="22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7" y="5918984"/>
            <a:ext cx="6413183" cy="887585"/>
          </a:xfrm>
        </p:spPr>
        <p:txBody>
          <a:bodyPr/>
          <a:lstStyle>
            <a:lvl1pPr marL="0" indent="0">
              <a:buNone/>
              <a:defRPr sz="1500"/>
            </a:lvl1pPr>
            <a:lvl2pPr marL="497739" indent="0">
              <a:buNone/>
              <a:defRPr sz="1300"/>
            </a:lvl2pPr>
            <a:lvl3pPr marL="995478" indent="0">
              <a:buNone/>
              <a:defRPr sz="1100"/>
            </a:lvl3pPr>
            <a:lvl4pPr marL="1493217" indent="0">
              <a:buNone/>
              <a:defRPr sz="1000"/>
            </a:lvl4pPr>
            <a:lvl5pPr marL="1990957" indent="0">
              <a:buNone/>
              <a:defRPr sz="1000"/>
            </a:lvl5pPr>
            <a:lvl6pPr marL="2488695" indent="0">
              <a:buNone/>
              <a:defRPr sz="1000"/>
            </a:lvl6pPr>
            <a:lvl7pPr marL="2986435" indent="0">
              <a:buNone/>
              <a:defRPr sz="1000"/>
            </a:lvl7pPr>
            <a:lvl8pPr marL="3484174" indent="0">
              <a:buNone/>
              <a:defRPr sz="1000"/>
            </a:lvl8pPr>
            <a:lvl9pPr marL="398191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887DE0-5634-C04B-A8DD-7B0FCD2D6809}" type="datetime1">
              <a:rPr lang="en-US"/>
              <a:pPr/>
              <a:t>27/05/15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E09A5B-35A3-EC49-A9E1-AB048C5468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5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03213"/>
            <a:ext cx="961866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9549" tIns="49773" rIns="99549" bIns="4977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4988" y="1765300"/>
            <a:ext cx="9618662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9549" tIns="49773" rIns="99549" bIns="497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88" y="7010400"/>
            <a:ext cx="2493962" cy="401638"/>
          </a:xfrm>
          <a:prstGeom prst="rect">
            <a:avLst/>
          </a:prstGeom>
        </p:spPr>
        <p:txBody>
          <a:bodyPr vert="horz" wrap="square" lIns="99549" tIns="49773" rIns="99549" bIns="49773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C4844E1B-74C7-C544-BE04-8582E2BABAAF}" type="datetime1">
              <a:rPr lang="en-US"/>
              <a:pPr/>
              <a:t>27/05/15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250" y="7010400"/>
            <a:ext cx="3386138" cy="401638"/>
          </a:xfrm>
          <a:prstGeom prst="rect">
            <a:avLst/>
          </a:prstGeom>
        </p:spPr>
        <p:txBody>
          <a:bodyPr vert="horz" wrap="square" lIns="99549" tIns="49773" rIns="99549" bIns="49773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300">
                <a:solidFill>
                  <a:srgbClr val="898989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9688" y="7010400"/>
            <a:ext cx="2493962" cy="401638"/>
          </a:xfrm>
          <a:prstGeom prst="rect">
            <a:avLst/>
          </a:prstGeom>
        </p:spPr>
        <p:txBody>
          <a:bodyPr vert="horz" wrap="square" lIns="99549" tIns="49773" rIns="99549" bIns="49773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94D9E38-3ECD-CF44-8D36-41CA8D65732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6888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defTabSz="496888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  <a:cs typeface="ＭＳ Ｐゴシック" charset="0"/>
        </a:defRPr>
      </a:lvl2pPr>
      <a:lvl3pPr algn="ctr" defTabSz="496888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  <a:cs typeface="ＭＳ Ｐゴシック" charset="0"/>
        </a:defRPr>
      </a:lvl3pPr>
      <a:lvl4pPr algn="ctr" defTabSz="496888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  <a:cs typeface="ＭＳ Ｐゴシック" charset="0"/>
        </a:defRPr>
      </a:lvl4pPr>
      <a:lvl5pPr algn="ctr" defTabSz="496888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  <a:cs typeface="ＭＳ Ｐゴシック" charset="0"/>
        </a:defRPr>
      </a:lvl5pPr>
      <a:lvl6pPr marL="457200" algn="ctr" defTabSz="496888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6pPr>
      <a:lvl7pPr marL="914400" algn="ctr" defTabSz="496888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7pPr>
      <a:lvl8pPr marL="1371600" algn="ctr" defTabSz="496888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8pPr>
      <a:lvl9pPr marL="1828800" algn="ctr" defTabSz="496888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9pPr>
    </p:titleStyle>
    <p:bodyStyle>
      <a:lvl1pPr marL="373063" indent="-373063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808038" indent="-309563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243013" indent="-247650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1741488" indent="-247650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2238375" indent="-247650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2737566" indent="-248870" algn="l" defTabSz="49773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305" indent="-248870" algn="l" defTabSz="49773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043" indent="-248870" algn="l" defTabSz="49773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0783" indent="-248870" algn="l" defTabSz="49773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39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478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217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0957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695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435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174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1914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7163" y="196850"/>
            <a:ext cx="7346950" cy="5032375"/>
          </a:xfrm>
          <a:prstGeom prst="rect">
            <a:avLst/>
          </a:prstGeom>
          <a:solidFill>
            <a:srgbClr val="C6D9F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lIns="99549" tIns="49773" rIns="99549" bIns="49773" anchor="ctr"/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801688">
              <a:defRPr/>
            </a:pPr>
            <a:r>
              <a:rPr lang="en-NZ" dirty="0">
                <a:cs typeface="+mn-cs"/>
              </a:rPr>
              <a:t>~</a:t>
            </a:r>
            <a:r>
              <a:rPr lang="en-NZ" dirty="0" smtClean="0">
                <a:cs typeface="+mn-cs"/>
              </a:rPr>
              <a:t>Image1:uid_panel:PANELPHOTOS:2~</a:t>
            </a:r>
            <a:endParaRPr lang="en-NZ" dirty="0">
              <a:cs typeface="+mn-cs"/>
            </a:endParaRPr>
          </a:p>
        </p:txBody>
      </p:sp>
      <p:pic>
        <p:nvPicPr>
          <p:cNvPr id="3075" name="Picture 12" descr="Go-Media-Top-Logo-B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5305425"/>
            <a:ext cx="10337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13" descr="Go-Media-BTM-Logo-B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7235825"/>
            <a:ext cx="103378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4" descr="Go-Media-Icon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713" y="6156325"/>
            <a:ext cx="2032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Box 16"/>
          <p:cNvSpPr txBox="1">
            <a:spLocks noChangeArrowheads="1"/>
          </p:cNvSpPr>
          <p:nvPr/>
        </p:nvSpPr>
        <p:spPr bwMode="auto">
          <a:xfrm>
            <a:off x="222250" y="5376863"/>
            <a:ext cx="11936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47925" indent="-161925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5125" indent="-161925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2325" indent="-161925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9525" indent="-161925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NZ" sz="2400" dirty="0" smtClean="0">
                <a:solidFill>
                  <a:schemeClr val="bg1"/>
                </a:solidFill>
                <a:latin typeface="FreightSans Bold" charset="0"/>
              </a:rPr>
              <a:t>[TITLE]</a:t>
            </a:r>
            <a:endParaRPr lang="en-US" sz="2400" dirty="0">
              <a:solidFill>
                <a:schemeClr val="bg1"/>
              </a:solidFill>
              <a:latin typeface="FreightSans Bold" charset="0"/>
            </a:endParaRPr>
          </a:p>
        </p:txBody>
      </p:sp>
      <p:sp>
        <p:nvSpPr>
          <p:cNvPr id="3079" name="TextBox 17"/>
          <p:cNvSpPr txBox="1">
            <a:spLocks noChangeArrowheads="1"/>
          </p:cNvSpPr>
          <p:nvPr/>
        </p:nvSpPr>
        <p:spPr bwMode="auto">
          <a:xfrm>
            <a:off x="5272088" y="5457825"/>
            <a:ext cx="304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47925" indent="-161925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5125" indent="-161925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2325" indent="-161925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9525" indent="-161925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>
                <a:solidFill>
                  <a:srgbClr val="FFFFFF"/>
                </a:solidFill>
                <a:latin typeface="FreightSans Bold" charset="0"/>
              </a:rPr>
              <a:t>Christchurch</a:t>
            </a:r>
          </a:p>
        </p:txBody>
      </p:sp>
      <p:sp>
        <p:nvSpPr>
          <p:cNvPr id="3080" name="TextBox 18"/>
          <p:cNvSpPr txBox="1">
            <a:spLocks noChangeArrowheads="1"/>
          </p:cNvSpPr>
          <p:nvPr/>
        </p:nvSpPr>
        <p:spPr bwMode="auto">
          <a:xfrm>
            <a:off x="87313" y="5838825"/>
            <a:ext cx="1311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47925" indent="-161925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5125" indent="-161925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2325" indent="-161925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9525" indent="-161925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FreightSans Bold" charset="0"/>
              </a:rPr>
              <a:t>Description</a:t>
            </a:r>
          </a:p>
        </p:txBody>
      </p:sp>
      <p:sp>
        <p:nvSpPr>
          <p:cNvPr id="3081" name="TextBox 19"/>
          <p:cNvSpPr txBox="1">
            <a:spLocks noChangeArrowheads="1"/>
          </p:cNvSpPr>
          <p:nvPr/>
        </p:nvSpPr>
        <p:spPr bwMode="auto">
          <a:xfrm>
            <a:off x="6869113" y="5838825"/>
            <a:ext cx="1311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47925" indent="-161925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5125" indent="-161925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2325" indent="-161925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9525" indent="-161925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FreightSans Bold" charset="0"/>
              </a:rPr>
              <a:t>Features</a:t>
            </a:r>
          </a:p>
        </p:txBody>
      </p:sp>
      <p:sp>
        <p:nvSpPr>
          <p:cNvPr id="3082" name="TextBox 20"/>
          <p:cNvSpPr txBox="1">
            <a:spLocks noChangeArrowheads="1"/>
          </p:cNvSpPr>
          <p:nvPr/>
        </p:nvSpPr>
        <p:spPr bwMode="auto">
          <a:xfrm>
            <a:off x="87313" y="6067425"/>
            <a:ext cx="6537325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47925" indent="-161925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5125" indent="-161925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2325" indent="-161925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9525" indent="-161925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NZ" sz="1200" dirty="0">
                <a:cs typeface="Arial" charset="0"/>
              </a:rPr>
              <a:t>Located within Christchurch’s inner four avenues/CBD, this three laned one way street is busier than ever feeding into the city since the quake. </a:t>
            </a:r>
            <a:r>
              <a:rPr lang="en-NZ" sz="1200">
                <a:cs typeface="Arial" charset="0"/>
              </a:rPr>
              <a:t>This is one of the few roads within CBD linking the City from East to West from Fitzgerald Ave directly to the hospital and en route to Riccarton. </a:t>
            </a:r>
            <a:r>
              <a:rPr lang="en-NZ" sz="1200" dirty="0">
                <a:cs typeface="Arial" charset="0"/>
              </a:rPr>
              <a:t>Located just 100 metres from Christchurch Polytechnic and close to the Bus Shelter</a:t>
            </a:r>
            <a:endParaRPr lang="en-US" sz="1200" dirty="0">
              <a:cs typeface="Arial" charset="0"/>
            </a:endParaRPr>
          </a:p>
        </p:txBody>
      </p:sp>
      <p:sp>
        <p:nvSpPr>
          <p:cNvPr id="3083" name="TextBox 21"/>
          <p:cNvSpPr txBox="1">
            <a:spLocks noChangeArrowheads="1"/>
          </p:cNvSpPr>
          <p:nvPr/>
        </p:nvSpPr>
        <p:spPr bwMode="auto">
          <a:xfrm>
            <a:off x="7246938" y="6067425"/>
            <a:ext cx="155416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47925" indent="-161925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5125" indent="-161925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2325" indent="-161925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9525" indent="-161925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en-US" sz="1400" dirty="0">
                <a:latin typeface="FreightSans Medium" charset="0"/>
              </a:rPr>
              <a:t>DAILY VISUALS</a:t>
            </a:r>
          </a:p>
          <a:p>
            <a:pPr eaLnBrk="1" hangingPunct="1">
              <a:lnSpc>
                <a:spcPts val="1600"/>
              </a:lnSpc>
            </a:pPr>
            <a:r>
              <a:rPr lang="en-US" sz="1400" dirty="0">
                <a:latin typeface="FreightSans Medium" charset="0"/>
              </a:rPr>
              <a:t>BILLBOARD SIZE</a:t>
            </a:r>
          </a:p>
          <a:p>
            <a:pPr eaLnBrk="1" hangingPunct="1">
              <a:lnSpc>
                <a:spcPts val="1600"/>
              </a:lnSpc>
            </a:pPr>
            <a:r>
              <a:rPr lang="en-US" sz="1400" dirty="0">
                <a:latin typeface="FreightSans Medium" charset="0"/>
              </a:rPr>
              <a:t>FLOODLIT</a:t>
            </a:r>
          </a:p>
          <a:p>
            <a:pPr eaLnBrk="1" hangingPunct="1">
              <a:lnSpc>
                <a:spcPts val="1600"/>
              </a:lnSpc>
            </a:pPr>
            <a:r>
              <a:rPr lang="en-US" sz="1400" dirty="0">
                <a:latin typeface="FreightSans Medium" charset="0"/>
              </a:rPr>
              <a:t>MONTHLY RENTAL</a:t>
            </a:r>
          </a:p>
          <a:p>
            <a:pPr eaLnBrk="1" hangingPunct="1">
              <a:lnSpc>
                <a:spcPts val="1600"/>
              </a:lnSpc>
            </a:pPr>
            <a:r>
              <a:rPr lang="en-US" sz="1400" dirty="0">
                <a:latin typeface="FreightSans Medium" charset="0"/>
              </a:rPr>
              <a:t>INSTALL</a:t>
            </a:r>
          </a:p>
        </p:txBody>
      </p:sp>
      <p:sp>
        <p:nvSpPr>
          <p:cNvPr id="3084" name="TextBox 23"/>
          <p:cNvSpPr txBox="1">
            <a:spLocks noChangeArrowheads="1"/>
          </p:cNvSpPr>
          <p:nvPr/>
        </p:nvSpPr>
        <p:spPr bwMode="auto">
          <a:xfrm>
            <a:off x="8023225" y="6046788"/>
            <a:ext cx="2579688" cy="111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47925" indent="-161925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5125" indent="-161925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2325" indent="-161925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9525" indent="-161925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ts val="1600"/>
              </a:lnSpc>
            </a:pPr>
            <a:r>
              <a:rPr lang="en-US" sz="1600">
                <a:latin typeface="FreightSans Bold" charset="0"/>
              </a:rPr>
              <a:t>21,115</a:t>
            </a:r>
          </a:p>
          <a:p>
            <a:pPr algn="r" eaLnBrk="1" hangingPunct="1">
              <a:lnSpc>
                <a:spcPts val="1600"/>
              </a:lnSpc>
            </a:pPr>
            <a:r>
              <a:rPr lang="en-US" sz="1600">
                <a:latin typeface="FreightSans Bold" charset="0"/>
              </a:rPr>
              <a:t>6 x 3m</a:t>
            </a:r>
          </a:p>
          <a:p>
            <a:pPr algn="r" eaLnBrk="1" hangingPunct="1">
              <a:lnSpc>
                <a:spcPts val="1600"/>
              </a:lnSpc>
            </a:pPr>
            <a:r>
              <a:rPr lang="en-US" sz="1600">
                <a:latin typeface="FreightSans Bold" charset="0"/>
              </a:rPr>
              <a:t>No</a:t>
            </a:r>
          </a:p>
          <a:p>
            <a:pPr algn="r" eaLnBrk="1" hangingPunct="1">
              <a:lnSpc>
                <a:spcPts val="1600"/>
              </a:lnSpc>
            </a:pPr>
            <a:r>
              <a:rPr lang="en-US" sz="1600">
                <a:latin typeface="FreightSans Bold" charset="0"/>
              </a:rPr>
              <a:t>$4,000</a:t>
            </a:r>
          </a:p>
          <a:p>
            <a:pPr algn="r" eaLnBrk="1" hangingPunct="1">
              <a:lnSpc>
                <a:spcPts val="1600"/>
              </a:lnSpc>
            </a:pPr>
            <a:r>
              <a:rPr lang="en-US" sz="1600">
                <a:latin typeface="FreightSans Bold" charset="0"/>
              </a:rPr>
              <a:t>$395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594600" y="196850"/>
            <a:ext cx="3008313" cy="2516188"/>
          </a:xfrm>
          <a:prstGeom prst="rect">
            <a:avLst/>
          </a:prstGeom>
          <a:solidFill>
            <a:srgbClr val="C6D9F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lIns="99549" tIns="49773" rIns="99549" bIns="49773" anchor="ctr"/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801688">
              <a:defRPr/>
            </a:pPr>
            <a:r>
              <a:rPr lang="en-NZ" dirty="0">
                <a:cs typeface="+mn-cs"/>
              </a:rPr>
              <a:t>~</a:t>
            </a:r>
            <a:r>
              <a:rPr lang="en-NZ" dirty="0" smtClean="0">
                <a:cs typeface="+mn-cs"/>
              </a:rPr>
              <a:t>Image2:uid_panel:MapClose:3~</a:t>
            </a:r>
            <a:endParaRPr lang="en-NZ" dirty="0">
              <a:cs typeface="+mn-cs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594600" y="2754313"/>
            <a:ext cx="3008313" cy="2474912"/>
          </a:xfrm>
          <a:prstGeom prst="rect">
            <a:avLst/>
          </a:prstGeom>
          <a:solidFill>
            <a:srgbClr val="C6D9F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lIns="99549" tIns="49773" rIns="99549" bIns="49773" anchor="ctr"/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801688">
              <a:defRPr/>
            </a:pPr>
            <a:r>
              <a:rPr lang="en-NZ" dirty="0">
                <a:cs typeface="+mn-cs"/>
              </a:rPr>
              <a:t>~</a:t>
            </a:r>
            <a:r>
              <a:rPr lang="en-NZ" dirty="0" smtClean="0">
                <a:cs typeface="+mn-cs"/>
              </a:rPr>
              <a:t>Image3:uid_panel:MapFar:4~</a:t>
            </a:r>
            <a:endParaRPr lang="en-NZ" dirty="0">
              <a:cs typeface="+mn-cs"/>
            </a:endParaRPr>
          </a:p>
        </p:txBody>
      </p:sp>
      <p:pic>
        <p:nvPicPr>
          <p:cNvPr id="3087" name="Picture 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203200"/>
            <a:ext cx="2997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8" name="Picture 3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2755900"/>
            <a:ext cx="29972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9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198438"/>
            <a:ext cx="7345362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alesPanelCard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GO Media Powerpoint.ppt [Compatibility Mode]" id="{71CC3E9D-3D2A-4F66-8770-F2744865DA9A}" vid="{8911597B-B914-469B-80BE-ED7F003D93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114</Words>
  <Application>Microsoft Macintosh PowerPoint</Application>
  <PresentationFormat>Custom</PresentationFormat>
  <Paragraphs>19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SalesPanelCards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Daniel Fone</cp:lastModifiedBy>
  <cp:revision>279</cp:revision>
  <dcterms:created xsi:type="dcterms:W3CDTF">2014-08-14T02:26:51Z</dcterms:created>
  <dcterms:modified xsi:type="dcterms:W3CDTF">2015-05-26T19:19:45Z</dcterms:modified>
</cp:coreProperties>
</file>