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77DE-FB3F-8D31-8B9C-BB7A1BFF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C5EFC-E8A3-A5BC-F19E-F4C50240C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9D479-F225-56E0-8798-1BD49F6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57A78-A44B-EBF9-27BD-EE34E6D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41544-7CBB-C12F-82EC-CAEBA029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829D2-9DBA-F706-4964-3FDCE6F1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8ED703-241C-95C2-C262-459D450B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E224D-5F02-BA1F-E86E-DBD1FFCA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4971A-8F88-10BE-0319-52F2567B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32D1A-F637-C567-D213-EEC35C7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79DCE6-10C0-6522-652C-5CB6497C4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F61EE6-8886-C244-60A9-C2100E484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8504B-3F62-A247-0D96-E0D00C1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995A4-3115-A440-1ED0-D373218D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EE7DD-9FEC-CEDE-1A0E-6BE8F7B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DFC0B-615B-7606-E965-E0898BF3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9EDAE-E33D-E642-E66A-10279C52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63270-C031-081E-18D6-E4E5A44A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A7ADD-90CC-24EC-BA93-FC8B5FC7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7577F-121B-08D8-4749-1C5AAB9C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04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27100-38C7-E557-C8CF-C396C159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36343-C6BF-702D-B2DE-77AC6CA9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A6876-8622-CE06-0E31-B760985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9233C-9A60-60A6-F0D0-3FEDE0FF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1E7B38-F8F4-2910-374C-6F49BAA5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43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0B8F-DFC6-E463-008F-66EA4FC0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F9AB8-41B7-5D05-5EC4-625D181F3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9CCB7E-423A-0143-C3BD-8F6111D6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00A28-EA55-196F-2961-8B2E5ED2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798859-C64E-6BEA-DA98-3CA7A26E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6E2C9-50BE-F2D4-EB95-8F115A12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F782-9BB3-9772-DC03-F148E97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98BFA7-B803-72E9-F789-641A7AE5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8522F-5309-142D-01D8-4FDCF5B8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414A2E-B74C-0A02-EBC6-08340B93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E0BFE-C4F2-EA3F-ACDC-BDE9FA19C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D02E1E-4130-2354-1E5A-22BC1DA5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DA4DCA-0CE0-9E7F-D5FD-09FAA60F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C8F9DE-2773-CE17-CD77-748A026C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1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297F-3E7D-0610-342E-5BD45AC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AF875F-11C5-E915-51B6-4029C446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269962-8B5B-D4D7-2A4D-A79D3EA3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CB744D-0CE3-DE20-F98F-D469882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9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5319F3-ED00-0AC6-83EB-89F0C39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2BB5FF-E901-E63D-6CFA-9BCC0910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A82E1-DCAB-F2D3-0D30-338DDFB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71852-D94E-B6C9-1FDE-92071DD0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49E43-4CBB-81C1-FF93-6E085B90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ADB671-B29B-BAE4-3DA9-598430E18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779248-9B3A-38A4-5699-6045D183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3D18F-8039-3B2E-AA18-98797FB5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6BF60C-9FF1-12E6-647E-200ECCAF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B6FC9-795A-40F3-B9CE-168DD064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A60A21-ED34-1A63-FA78-167A6976E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06C738-2EBF-07F0-CE49-9E68A46F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D0A4B-3818-6EEC-7FB0-FAB7C34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8E662D-5153-D56F-1047-D34811DC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F2C9E-6893-3BF8-94DC-2F85C9C8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3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5AAFB9-C7F8-D0CE-2A8D-0DDFE07F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E346A-EFF7-C8AF-7144-1FFDFECA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6C723-0034-94CB-5870-299E4E087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2230-4856-475A-AA76-D8CF3FBBBDE7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90CD9-1299-17D6-FC46-BD2CACE2C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A674A-FB53-4A06-CD93-692A0F79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4E00-2011-48C0-B89E-617B2C7DF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771DC7-FD01-89A6-F0A1-3064800F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10" y="238539"/>
            <a:ext cx="5996663" cy="615638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10F9616-CEF9-E174-7445-A5B66CC05047}"/>
              </a:ext>
            </a:extLst>
          </p:cNvPr>
          <p:cNvCxnSpPr/>
          <p:nvPr/>
        </p:nvCxnSpPr>
        <p:spPr>
          <a:xfrm>
            <a:off x="5009322" y="1073426"/>
            <a:ext cx="702365" cy="4240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D91EF70-9C23-E9C2-35D2-01D2448954D2}"/>
              </a:ext>
            </a:extLst>
          </p:cNvPr>
          <p:cNvCxnSpPr>
            <a:cxnSpLocks/>
          </p:cNvCxnSpPr>
          <p:nvPr/>
        </p:nvCxnSpPr>
        <p:spPr>
          <a:xfrm flipH="1">
            <a:off x="5161722" y="1603513"/>
            <a:ext cx="682487" cy="4505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5A2B0B1-DD4E-78C6-4547-EE30089F9229}"/>
              </a:ext>
            </a:extLst>
          </p:cNvPr>
          <p:cNvCxnSpPr>
            <a:cxnSpLocks/>
          </p:cNvCxnSpPr>
          <p:nvPr/>
        </p:nvCxnSpPr>
        <p:spPr>
          <a:xfrm flipH="1">
            <a:off x="4081670" y="2325756"/>
            <a:ext cx="682487" cy="4505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4957DF2-73B8-51BB-4E9A-D03F64EB76E0}"/>
              </a:ext>
            </a:extLst>
          </p:cNvPr>
          <p:cNvCxnSpPr>
            <a:cxnSpLocks/>
          </p:cNvCxnSpPr>
          <p:nvPr/>
        </p:nvCxnSpPr>
        <p:spPr>
          <a:xfrm>
            <a:off x="3472069" y="3551582"/>
            <a:ext cx="510210" cy="6228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DBA170F-4036-E67A-0D34-EC0106C0585E}"/>
              </a:ext>
            </a:extLst>
          </p:cNvPr>
          <p:cNvCxnSpPr>
            <a:cxnSpLocks/>
          </p:cNvCxnSpPr>
          <p:nvPr/>
        </p:nvCxnSpPr>
        <p:spPr>
          <a:xfrm>
            <a:off x="4479234" y="4552120"/>
            <a:ext cx="682488" cy="5234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C37CE92-9F21-1B31-C3BE-D92AE12DD942}"/>
              </a:ext>
            </a:extLst>
          </p:cNvPr>
          <p:cNvCxnSpPr>
            <a:cxnSpLocks/>
          </p:cNvCxnSpPr>
          <p:nvPr/>
        </p:nvCxnSpPr>
        <p:spPr>
          <a:xfrm>
            <a:off x="5645397" y="5327372"/>
            <a:ext cx="682488" cy="5234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1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França</dc:creator>
  <cp:lastModifiedBy>Daniel França</cp:lastModifiedBy>
  <cp:revision>1</cp:revision>
  <dcterms:created xsi:type="dcterms:W3CDTF">2022-11-30T13:03:16Z</dcterms:created>
  <dcterms:modified xsi:type="dcterms:W3CDTF">2022-11-30T13:07:15Z</dcterms:modified>
</cp:coreProperties>
</file>