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9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5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33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CDEB-167E-4532-97DA-B29D451016B8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9822-7343-4E46-B9D3-14D6206E7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5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9244" y="1059437"/>
            <a:ext cx="9033510" cy="2453126"/>
          </a:xfrm>
        </p:spPr>
        <p:txBody>
          <a:bodyPr>
            <a:noAutofit/>
          </a:bodyPr>
          <a:lstStyle/>
          <a:p>
            <a:r>
              <a:rPr lang="pt-BR" sz="13800" dirty="0" smtClean="0">
                <a:latin typeface="Chiller" panose="04020404031007020602" pitchFamily="82" charset="0"/>
              </a:rPr>
              <a:t>A Arte Rupestre</a:t>
            </a:r>
            <a:endParaRPr lang="pt-BR" sz="13800" dirty="0">
              <a:latin typeface="Chiller" panose="04020404031007020602" pitchFamily="8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4" y="5695474"/>
            <a:ext cx="2381249" cy="8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220200" cy="1182540"/>
          </a:xfrm>
        </p:spPr>
        <p:txBody>
          <a:bodyPr>
            <a:noAutofit/>
          </a:bodyPr>
          <a:lstStyle/>
          <a:p>
            <a:r>
              <a:rPr lang="pt-BR" sz="8000" dirty="0" smtClean="0">
                <a:latin typeface="Chiller" panose="04020404031007020602" pitchFamily="82" charset="0"/>
              </a:rPr>
              <a:t>A Arte Rupestre</a:t>
            </a:r>
            <a:endParaRPr lang="pt-BR" sz="8000" dirty="0">
              <a:latin typeface="Chiller" panose="04020404031007020602" pitchFamily="8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68" y="5917640"/>
            <a:ext cx="2381249" cy="8651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71500" y="226314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 smtClean="0"/>
              <a:t>Disciplina: Design  Digital</a:t>
            </a:r>
          </a:p>
          <a:p>
            <a:r>
              <a:rPr lang="pt-BR" sz="2000" u="sng" dirty="0" smtClean="0"/>
              <a:t>Prof. Daniel </a:t>
            </a:r>
            <a:r>
              <a:rPr lang="pt-BR" sz="2000" u="sng" dirty="0" err="1" smtClean="0"/>
              <a:t>Robledo</a:t>
            </a:r>
            <a:endParaRPr lang="pt-BR" sz="20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30390" y="3032581"/>
            <a:ext cx="3813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/>
              <a:t>Grupo: </a:t>
            </a:r>
          </a:p>
          <a:p>
            <a:pPr algn="ctr"/>
            <a:endParaRPr lang="pt-BR" b="1" u="sng" dirty="0" smtClean="0"/>
          </a:p>
          <a:p>
            <a:r>
              <a:rPr lang="pt-BR" dirty="0" smtClean="0"/>
              <a:t>Daniel França</a:t>
            </a:r>
          </a:p>
          <a:p>
            <a:r>
              <a:rPr lang="pt-BR" dirty="0" smtClean="0"/>
              <a:t>Douglas Hugo</a:t>
            </a:r>
          </a:p>
          <a:p>
            <a:r>
              <a:rPr lang="pt-BR" dirty="0" smtClean="0"/>
              <a:t>Guilherme Willian de Paula</a:t>
            </a:r>
          </a:p>
          <a:p>
            <a:r>
              <a:rPr lang="pt-BR" dirty="0" smtClean="0"/>
              <a:t>Regis Paulo Bento Ferreira</a:t>
            </a:r>
          </a:p>
          <a:p>
            <a:r>
              <a:rPr lang="pt-BR" dirty="0" err="1" smtClean="0"/>
              <a:t>Witer</a:t>
            </a:r>
            <a:r>
              <a:rPr lang="pt-BR" dirty="0" smtClean="0"/>
              <a:t> Xavier Mendonça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5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0811" y="228600"/>
            <a:ext cx="4623162" cy="81153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Chiller" panose="04020404031007020602" pitchFamily="82" charset="0"/>
              </a:rPr>
              <a:t>A Arte Rupestre</a:t>
            </a:r>
            <a:endParaRPr lang="pt-BR" dirty="0">
              <a:latin typeface="Chiller" panose="04020404031007020602" pitchFamily="8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68" y="5917640"/>
            <a:ext cx="2381249" cy="86518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0237" y="1268730"/>
            <a:ext cx="116243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Arte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rupestre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o termo que denomina as representações artísticas pré-históricas realizadas em paredes, tetos e outras superfícies de cavernas e abrigos rochosos, ou mesmo sobre superfícies rochosas ao ar livre. A arte rupestre divide-se em dois tipos: a pintura rupestre, composições realizadas com pigmentos, e a gravura rupestre, imagens gravadas em incisões na própria rocha.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geral, trazem representações de animais, plantas e pessoas, e sinais gráficos abstratos, às vezes usados em combinação. Sua interpretação é difícil e está cercada de controvérsia, mas pensa-se correntemente que possam ilustrar cenas de caça, ritual, cotidiano, ter caráter mágico, e expressar, como uma espécie de linguagem visual, conceitos, símbolos, valores e crenças. Os mais antigos indícios dessa arte são datados no período Paleolítico Superior (40.000 a.C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.).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Isso demonstra que o homem pré-histórico já sentia a necessidade de expressão através das artes, algo inerente ao ser humano.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0811" y="228600"/>
            <a:ext cx="4623162" cy="81153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Chiller" panose="04020404031007020602" pitchFamily="82" charset="0"/>
              </a:rPr>
              <a:t>A Arte Rupestre</a:t>
            </a:r>
            <a:endParaRPr lang="pt-BR" dirty="0">
              <a:latin typeface="Chiller" panose="04020404031007020602" pitchFamily="8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68" y="5917640"/>
            <a:ext cx="2381249" cy="86518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0237" y="1040130"/>
            <a:ext cx="11624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Como abrangem um período muito grande na história da humanidade, é normal que as pinturas rupestres apresentem características diferentes, dependendo da localização dos registros e da idade deles. 	Apesar dessas distinções, as técnicas de gravura e pintura, bem como as temáticas cotidianas são comuns às duas categorias de arte pré-histórica. Já os materiais costumam ser aqueles mais facilmente encontrados na natureza, como pigmentos provenientes de argilas minerais e carvão triturado.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Assim, eram utilizadas claras de ovo, sangue animal, excrementos de animais, como morcegos, gordura, ceras e outros tipos de resinas provenientes da vegetação. Todos esses materiais faziam parte do cotidiano dos humanos pré-históricos, de modo que os registros rupestres também estavam presentes no dia a dia deles.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características da arte rupestre são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Imagens feitas nas paredes de cavernas;			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Uso de linhas, traços e formas geométricas;			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Homens, animais e cenas do dia a dia retratados nas imagens;			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Uso dos dedos para pintar e desenhar;			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Carvão, sangue e clara de ovo como material de pintura ou desenho.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0811" y="228600"/>
            <a:ext cx="4623162" cy="81153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Chiller" panose="04020404031007020602" pitchFamily="82" charset="0"/>
              </a:rPr>
              <a:t>A Arte Rupestre</a:t>
            </a:r>
            <a:endParaRPr lang="pt-BR" dirty="0">
              <a:latin typeface="Chiller" panose="04020404031007020602" pitchFamily="8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68" y="5917640"/>
            <a:ext cx="2381249" cy="86518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0237" y="1040130"/>
            <a:ext cx="11624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Formas humanas e de animais aparecem com certa frequência na arte rupestre. Além disso, também são encontradas figuras fantásticas, objetos e cenas cotidianas. As representações podem variar de acordo com o local geográfico onde são encontradas, assim como seus significados, abrindo um grande espaço para interpretar os símbolos. Por exemplo, no que se refere ao registro das mãos, pés e figuras, podemos tanto indicar uma “afirmação de presença” no local quanto um testemunho de um evento, uma narrativa, um mito.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37" y="2916784"/>
            <a:ext cx="3067050" cy="23907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762" y="2916783"/>
            <a:ext cx="4112133" cy="23907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371" y="2916783"/>
            <a:ext cx="4016176" cy="239077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70237" y="5445275"/>
            <a:ext cx="306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Mãos em negativo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51762" y="5373602"/>
            <a:ext cx="399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Representação rupestre de animal encontrado em Altamira (Espanha) apresentando pintura policromia</a:t>
            </a:r>
            <a:endParaRPr lang="pt-BR" sz="105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878371" y="5373602"/>
            <a:ext cx="3917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Arte rupestre encontrada no Brasil no sítio Toca do Salitre – Serra da Capivara - PI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0729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0811" y="228600"/>
            <a:ext cx="4623162" cy="81153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Chiller" panose="04020404031007020602" pitchFamily="82" charset="0"/>
              </a:rPr>
              <a:t>A Arte Rupestre</a:t>
            </a:r>
            <a:endParaRPr lang="pt-BR" dirty="0">
              <a:latin typeface="Chiller" panose="04020404031007020602" pitchFamily="8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68" y="5917640"/>
            <a:ext cx="2381249" cy="86518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0237" y="1040130"/>
            <a:ext cx="1162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170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Chiller</vt:lpstr>
      <vt:lpstr>Tema do Office</vt:lpstr>
      <vt:lpstr>A Arte Rupestre</vt:lpstr>
      <vt:lpstr>A Arte Rupestre</vt:lpstr>
      <vt:lpstr>A Arte Rupestre</vt:lpstr>
      <vt:lpstr>A Arte Rupestre</vt:lpstr>
      <vt:lpstr>A Arte Rupestre</vt:lpstr>
      <vt:lpstr>A Arte Rupestre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f290ti</dc:creator>
  <cp:lastModifiedBy>f290ti</cp:lastModifiedBy>
  <cp:revision>9</cp:revision>
  <dcterms:created xsi:type="dcterms:W3CDTF">2022-03-05T13:18:09Z</dcterms:created>
  <dcterms:modified xsi:type="dcterms:W3CDTF">2022-03-05T14:31:14Z</dcterms:modified>
</cp:coreProperties>
</file>