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  <p:sldMasterId id="2147484185" r:id="rId2"/>
    <p:sldMasterId id="2147484233" r:id="rId3"/>
    <p:sldMasterId id="2147484291" r:id="rId4"/>
  </p:sldMasterIdLst>
  <p:notesMasterIdLst>
    <p:notesMasterId r:id="rId26"/>
  </p:notesMasterIdLst>
  <p:handoutMasterIdLst>
    <p:handoutMasterId r:id="rId27"/>
  </p:handoutMasterIdLst>
  <p:sldIdLst>
    <p:sldId id="428" r:id="rId5"/>
    <p:sldId id="388" r:id="rId6"/>
    <p:sldId id="412" r:id="rId7"/>
    <p:sldId id="429" r:id="rId8"/>
    <p:sldId id="330" r:id="rId9"/>
    <p:sldId id="460" r:id="rId10"/>
    <p:sldId id="430" r:id="rId11"/>
    <p:sldId id="397" r:id="rId12"/>
    <p:sldId id="398" r:id="rId13"/>
    <p:sldId id="411" r:id="rId14"/>
    <p:sldId id="405" r:id="rId15"/>
    <p:sldId id="399" r:id="rId16"/>
    <p:sldId id="406" r:id="rId17"/>
    <p:sldId id="401" r:id="rId18"/>
    <p:sldId id="432" r:id="rId19"/>
    <p:sldId id="433" r:id="rId20"/>
    <p:sldId id="434" r:id="rId21"/>
    <p:sldId id="427" r:id="rId22"/>
    <p:sldId id="461" r:id="rId23"/>
    <p:sldId id="402" r:id="rId24"/>
    <p:sldId id="462" r:id="rId25"/>
  </p:sldIdLst>
  <p:sldSz cx="12601575" cy="7200900"/>
  <p:notesSz cx="10052050" cy="6858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srgbClr val="0033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66CC"/>
    <a:srgbClr val="FFFFFF"/>
    <a:srgbClr val="3333FF"/>
    <a:srgbClr val="008000"/>
    <a:srgbClr val="FFFFCC"/>
    <a:srgbClr val="000099"/>
    <a:srgbClr val="CCECFF"/>
    <a:srgbClr val="FF33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4" autoAdjust="0"/>
    <p:restoredTop sz="94713" autoAdjust="0"/>
  </p:normalViewPr>
  <p:slideViewPr>
    <p:cSldViewPr>
      <p:cViewPr varScale="1">
        <p:scale>
          <a:sx n="65" d="100"/>
          <a:sy n="65" d="100"/>
        </p:scale>
        <p:origin x="672" y="48"/>
      </p:cViewPr>
      <p:guideLst>
        <p:guide orient="horz" pos="2268"/>
        <p:guide pos="3024"/>
        <p:guide pos="396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756" y="-84"/>
      </p:cViewPr>
      <p:guideLst>
        <p:guide orient="horz" pos="2160"/>
        <p:guide pos="3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7.xml"/><Relationship Id="rId16" Type="http://schemas.openxmlformats.org/officeDocument/2006/relationships/slide" Target="slides/slide21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5BBB027-5C3C-40E9-8548-9354AC9236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DAD193E-69C9-4BBF-AD29-6BA3415489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95950" y="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373EB42-A5B7-406C-898D-4DF8C1D9077C}" type="datetime1">
              <a:rPr lang="pt-BR"/>
              <a:pPr>
                <a:defRPr/>
              </a:pPr>
              <a:t>07/08/2023</a:t>
            </a:fld>
            <a:endParaRPr lang="pt-BR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4ACE7458-558B-4412-ADB6-27AA4550B0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01A060A9-9870-419F-8174-033C173321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95950" y="651510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91E9E67-6AA1-4D29-A6F1-E93908959EC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BD01371-73C1-4B60-A348-C050E531B2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15080DB-A8EB-4B30-A34D-6150A8882F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95950" y="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646354-82EC-4463-973F-49E8319B92E1}" type="datetime1">
              <a:rPr lang="pt-BR"/>
              <a:pPr>
                <a:defRPr/>
              </a:pPr>
              <a:t>07/08/2023</a:t>
            </a:fld>
            <a:endParaRPr lang="pt-B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D62FEF0-CAB2-4E18-85CC-48F4CB9C5F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76538" y="514350"/>
            <a:ext cx="450056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FAC3BB5-0BA2-48D5-A07A-E2D471D8035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9850" y="3257550"/>
            <a:ext cx="73723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E25EB196-9831-424A-9332-524443A2F3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FC4149AF-D669-473D-9304-27E79AA5A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95950" y="6515100"/>
            <a:ext cx="4356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312C974-CA40-4531-A70E-A506A25F98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91612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646354-82EC-4463-973F-49E8319B92E1}" type="datetime1">
              <a:rPr lang="pt-BR" smtClean="0"/>
              <a:pPr>
                <a:defRPr/>
              </a:pPr>
              <a:t>07/08/2023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12C974-CA40-4531-A70E-A506A25F98E8}" type="slidenum">
              <a:rPr lang="pt-BR" altLang="pt-BR" smtClean="0"/>
              <a:pPr>
                <a:defRPr/>
              </a:pPr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817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3512036-147C-4B89-A35B-0F5054D5A673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623800" cy="7215188"/>
            <a:chOff x="0" y="0"/>
            <a:chExt cx="5770" cy="43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0D12814-3EAC-4A8C-865F-2CDB04D025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>
                <a:solidFill>
                  <a:srgbClr val="2F131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083AD07-4609-4D94-9568-52197485A4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>
                <a:solidFill>
                  <a:srgbClr val="2F1311"/>
                </a:solidFill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3EEC7A0-0FED-4E81-A719-BC8D19394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44013" tIns="72007" rIns="144013" bIns="72007" anchor="ctr"/>
            <a:lstStyle/>
            <a:p>
              <a:pPr algn="ctr" defTabSz="1097032" eaLnBrk="1" hangingPunct="1">
                <a:defRPr/>
              </a:pPr>
              <a:endParaRPr kumimoji="1" lang="pt-BR" sz="2133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7442D37D-D1F7-475C-89D4-21FD35A3A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-2"/>
              <a:ext cx="816" cy="3977"/>
              <a:chOff x="4944" y="-2"/>
              <a:chExt cx="816" cy="3977"/>
            </a:xfrm>
          </p:grpSpPr>
          <p:grpSp>
            <p:nvGrpSpPr>
              <p:cNvPr id="20" name="Group 7">
                <a:extLst>
                  <a:ext uri="{FF2B5EF4-FFF2-40B4-BE49-F238E27FC236}">
                    <a16:creationId xmlns:a16="http://schemas.microsoft.com/office/drawing/2014/main" id="{5C5FF0CF-139F-45B4-9837-D1118530A8B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280" y="-2"/>
                <a:ext cx="480" cy="1433"/>
                <a:chOff x="5280" y="-2"/>
                <a:chExt cx="480" cy="1433"/>
              </a:xfrm>
            </p:grpSpPr>
            <p:grpSp>
              <p:nvGrpSpPr>
                <p:cNvPr id="41" name="Group 8">
                  <a:extLst>
                    <a:ext uri="{FF2B5EF4-FFF2-40B4-BE49-F238E27FC236}">
                      <a16:creationId xmlns:a16="http://schemas.microsoft.com/office/drawing/2014/main" id="{A6903D40-591B-4724-A49D-F035D0542E52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 rot="-5400000">
                  <a:off x="5494" y="-4"/>
                  <a:ext cx="171" cy="176"/>
                  <a:chOff x="1685" y="362"/>
                  <a:chExt cx="1630" cy="2566"/>
                </a:xfrm>
              </p:grpSpPr>
              <p:grpSp>
                <p:nvGrpSpPr>
                  <p:cNvPr id="50" name="Group 9">
                    <a:extLst>
                      <a:ext uri="{FF2B5EF4-FFF2-40B4-BE49-F238E27FC236}">
                        <a16:creationId xmlns:a16="http://schemas.microsoft.com/office/drawing/2014/main" id="{FDBEAC11-F75E-4CB6-B05C-97768CF347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5" y="362"/>
                    <a:ext cx="1630" cy="2566"/>
                    <a:chOff x="1685" y="362"/>
                    <a:chExt cx="1630" cy="2566"/>
                  </a:xfrm>
                </p:grpSpPr>
                <p:sp>
                  <p:nvSpPr>
                    <p:cNvPr id="57" name="Freeform 10">
                      <a:extLst>
                        <a:ext uri="{FF2B5EF4-FFF2-40B4-BE49-F238E27FC236}">
                          <a16:creationId xmlns:a16="http://schemas.microsoft.com/office/drawing/2014/main" id="{FCBA7344-895D-4546-8F78-D030CADDF2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03" y="371"/>
                      <a:ext cx="1225" cy="2560"/>
                    </a:xfrm>
                    <a:custGeom>
                      <a:avLst/>
                      <a:gdLst>
                        <a:gd name="T0" fmla="*/ 297 w 1231"/>
                        <a:gd name="T1" fmla="*/ 283 h 2560"/>
                        <a:gd name="T2" fmla="*/ 361 w 1231"/>
                        <a:gd name="T3" fmla="*/ 115 h 2560"/>
                        <a:gd name="T4" fmla="*/ 505 w 1231"/>
                        <a:gd name="T5" fmla="*/ 7 h 2560"/>
                        <a:gd name="T6" fmla="*/ 776 w 1231"/>
                        <a:gd name="T7" fmla="*/ 61 h 2560"/>
                        <a:gd name="T8" fmla="*/ 912 w 1231"/>
                        <a:gd name="T9" fmla="*/ 349 h 2560"/>
                        <a:gd name="T10" fmla="*/ 852 w 1231"/>
                        <a:gd name="T11" fmla="*/ 769 h 2560"/>
                        <a:gd name="T12" fmla="*/ 819 w 1231"/>
                        <a:gd name="T13" fmla="*/ 943 h 2560"/>
                        <a:gd name="T14" fmla="*/ 958 w 1231"/>
                        <a:gd name="T15" fmla="*/ 1075 h 2560"/>
                        <a:gd name="T16" fmla="*/ 1070 w 1231"/>
                        <a:gd name="T17" fmla="*/ 1536 h 2560"/>
                        <a:gd name="T18" fmla="*/ 974 w 1231"/>
                        <a:gd name="T19" fmla="*/ 1980 h 2560"/>
                        <a:gd name="T20" fmla="*/ 787 w 1231"/>
                        <a:gd name="T21" fmla="*/ 2088 h 2560"/>
                        <a:gd name="T22" fmla="*/ 627 w 1231"/>
                        <a:gd name="T23" fmla="*/ 2070 h 2560"/>
                        <a:gd name="T24" fmla="*/ 568 w 1231"/>
                        <a:gd name="T25" fmla="*/ 2262 h 2560"/>
                        <a:gd name="T26" fmla="*/ 462 w 1231"/>
                        <a:gd name="T27" fmla="*/ 2538 h 2560"/>
                        <a:gd name="T28" fmla="*/ 184 w 1231"/>
                        <a:gd name="T29" fmla="*/ 2520 h 2560"/>
                        <a:gd name="T30" fmla="*/ 31 w 1231"/>
                        <a:gd name="T31" fmla="*/ 2238 h 2560"/>
                        <a:gd name="T32" fmla="*/ 25 w 1231"/>
                        <a:gd name="T33" fmla="*/ 1980 h 2560"/>
                        <a:gd name="T34" fmla="*/ 127 w 1231"/>
                        <a:gd name="T35" fmla="*/ 1662 h 2560"/>
                        <a:gd name="T36" fmla="*/ 224 w 1231"/>
                        <a:gd name="T37" fmla="*/ 1524 h 2560"/>
                        <a:gd name="T38" fmla="*/ 190 w 1231"/>
                        <a:gd name="T39" fmla="*/ 1740 h 2560"/>
                        <a:gd name="T40" fmla="*/ 62 w 1231"/>
                        <a:gd name="T41" fmla="*/ 2034 h 2560"/>
                        <a:gd name="T42" fmla="*/ 142 w 1231"/>
                        <a:gd name="T43" fmla="*/ 2334 h 2560"/>
                        <a:gd name="T44" fmla="*/ 382 w 1231"/>
                        <a:gd name="T45" fmla="*/ 2442 h 2560"/>
                        <a:gd name="T46" fmla="*/ 514 w 1231"/>
                        <a:gd name="T47" fmla="*/ 2238 h 2560"/>
                        <a:gd name="T48" fmla="*/ 502 w 1231"/>
                        <a:gd name="T49" fmla="*/ 1818 h 2560"/>
                        <a:gd name="T50" fmla="*/ 428 w 1231"/>
                        <a:gd name="T51" fmla="*/ 1542 h 2560"/>
                        <a:gd name="T52" fmla="*/ 467 w 1231"/>
                        <a:gd name="T53" fmla="*/ 1470 h 2560"/>
                        <a:gd name="T54" fmla="*/ 542 w 1231"/>
                        <a:gd name="T55" fmla="*/ 1644 h 2560"/>
                        <a:gd name="T56" fmla="*/ 627 w 1231"/>
                        <a:gd name="T57" fmla="*/ 1944 h 2560"/>
                        <a:gd name="T58" fmla="*/ 841 w 1231"/>
                        <a:gd name="T59" fmla="*/ 1974 h 2560"/>
                        <a:gd name="T60" fmla="*/ 985 w 1231"/>
                        <a:gd name="T61" fmla="*/ 1698 h 2560"/>
                        <a:gd name="T62" fmla="*/ 968 w 1231"/>
                        <a:gd name="T63" fmla="*/ 1273 h 2560"/>
                        <a:gd name="T64" fmla="*/ 766 w 1231"/>
                        <a:gd name="T65" fmla="*/ 1057 h 2560"/>
                        <a:gd name="T66" fmla="*/ 588 w 1231"/>
                        <a:gd name="T67" fmla="*/ 1129 h 2560"/>
                        <a:gd name="T68" fmla="*/ 502 w 1231"/>
                        <a:gd name="T69" fmla="*/ 1117 h 2560"/>
                        <a:gd name="T70" fmla="*/ 537 w 1231"/>
                        <a:gd name="T71" fmla="*/ 1033 h 2560"/>
                        <a:gd name="T72" fmla="*/ 706 w 1231"/>
                        <a:gd name="T73" fmla="*/ 937 h 2560"/>
                        <a:gd name="T74" fmla="*/ 825 w 1231"/>
                        <a:gd name="T75" fmla="*/ 613 h 2560"/>
                        <a:gd name="T76" fmla="*/ 766 w 1231"/>
                        <a:gd name="T77" fmla="*/ 175 h 2560"/>
                        <a:gd name="T78" fmla="*/ 537 w 1231"/>
                        <a:gd name="T79" fmla="*/ 103 h 2560"/>
                        <a:gd name="T80" fmla="*/ 337 w 1231"/>
                        <a:gd name="T81" fmla="*/ 355 h 2560"/>
                        <a:gd name="T82" fmla="*/ 349 w 1231"/>
                        <a:gd name="T83" fmla="*/ 763 h 2560"/>
                        <a:gd name="T84" fmla="*/ 302 w 1231"/>
                        <a:gd name="T85" fmla="*/ 949 h 2560"/>
                        <a:gd name="T86" fmla="*/ 251 w 1231"/>
                        <a:gd name="T87" fmla="*/ 685 h 2560"/>
                        <a:gd name="T88" fmla="*/ 269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8" name="Freeform 11">
                      <a:extLst>
                        <a:ext uri="{FF2B5EF4-FFF2-40B4-BE49-F238E27FC236}">
                          <a16:creationId xmlns:a16="http://schemas.microsoft.com/office/drawing/2014/main" id="{BCB11B68-0EAB-462B-84A0-503DE2E0A3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4" y="424"/>
                      <a:ext cx="862" cy="2073"/>
                    </a:xfrm>
                    <a:custGeom>
                      <a:avLst/>
                      <a:gdLst>
                        <a:gd name="T0" fmla="*/ 748 w 865"/>
                        <a:gd name="T1" fmla="*/ 546 h 2071"/>
                        <a:gd name="T2" fmla="*/ 760 w 865"/>
                        <a:gd name="T3" fmla="*/ 361 h 2071"/>
                        <a:gd name="T4" fmla="*/ 826 w 865"/>
                        <a:gd name="T5" fmla="*/ 206 h 2071"/>
                        <a:gd name="T6" fmla="*/ 772 w 865"/>
                        <a:gd name="T7" fmla="*/ 229 h 2071"/>
                        <a:gd name="T8" fmla="*/ 714 w 865"/>
                        <a:gd name="T9" fmla="*/ 229 h 2071"/>
                        <a:gd name="T10" fmla="*/ 651 w 865"/>
                        <a:gd name="T11" fmla="*/ 116 h 2071"/>
                        <a:gd name="T12" fmla="*/ 590 w 865"/>
                        <a:gd name="T13" fmla="*/ 32 h 2071"/>
                        <a:gd name="T14" fmla="*/ 488 w 865"/>
                        <a:gd name="T15" fmla="*/ 2 h 2071"/>
                        <a:gd name="T16" fmla="*/ 391 w 865"/>
                        <a:gd name="T17" fmla="*/ 20 h 2071"/>
                        <a:gd name="T18" fmla="*/ 265 w 865"/>
                        <a:gd name="T19" fmla="*/ 74 h 2071"/>
                        <a:gd name="T20" fmla="*/ 168 w 865"/>
                        <a:gd name="T21" fmla="*/ 206 h 2071"/>
                        <a:gd name="T22" fmla="*/ 119 w 865"/>
                        <a:gd name="T23" fmla="*/ 415 h 2071"/>
                        <a:gd name="T24" fmla="*/ 131 w 865"/>
                        <a:gd name="T25" fmla="*/ 606 h 2071"/>
                        <a:gd name="T26" fmla="*/ 168 w 865"/>
                        <a:gd name="T27" fmla="*/ 809 h 2071"/>
                        <a:gd name="T28" fmla="*/ 192 w 865"/>
                        <a:gd name="T29" fmla="*/ 911 h 2071"/>
                        <a:gd name="T30" fmla="*/ 162 w 865"/>
                        <a:gd name="T31" fmla="*/ 1013 h 2071"/>
                        <a:gd name="T32" fmla="*/ 65 w 865"/>
                        <a:gd name="T33" fmla="*/ 1162 h 2071"/>
                        <a:gd name="T34" fmla="*/ 17 w 865"/>
                        <a:gd name="T35" fmla="*/ 1336 h 2071"/>
                        <a:gd name="T36" fmla="*/ 5 w 865"/>
                        <a:gd name="T37" fmla="*/ 1604 h 2071"/>
                        <a:gd name="T38" fmla="*/ 47 w 865"/>
                        <a:gd name="T39" fmla="*/ 1802 h 2071"/>
                        <a:gd name="T40" fmla="*/ 131 w 865"/>
                        <a:gd name="T41" fmla="*/ 1963 h 2071"/>
                        <a:gd name="T42" fmla="*/ 283 w 865"/>
                        <a:gd name="T43" fmla="*/ 2053 h 2071"/>
                        <a:gd name="T44" fmla="*/ 409 w 865"/>
                        <a:gd name="T45" fmla="*/ 2047 h 2071"/>
                        <a:gd name="T46" fmla="*/ 446 w 865"/>
                        <a:gd name="T47" fmla="*/ 2059 h 2071"/>
                        <a:gd name="T48" fmla="*/ 476 w 865"/>
                        <a:gd name="T49" fmla="*/ 2131 h 2071"/>
                        <a:gd name="T50" fmla="*/ 476 w 865"/>
                        <a:gd name="T51" fmla="*/ 2029 h 2071"/>
                        <a:gd name="T52" fmla="*/ 536 w 865"/>
                        <a:gd name="T53" fmla="*/ 1832 h 2071"/>
                        <a:gd name="T54" fmla="*/ 596 w 865"/>
                        <a:gd name="T55" fmla="*/ 1712 h 2071"/>
                        <a:gd name="T56" fmla="*/ 560 w 865"/>
                        <a:gd name="T57" fmla="*/ 1754 h 2071"/>
                        <a:gd name="T58" fmla="*/ 494 w 865"/>
                        <a:gd name="T59" fmla="*/ 1874 h 2071"/>
                        <a:gd name="T60" fmla="*/ 391 w 865"/>
                        <a:gd name="T61" fmla="*/ 1969 h 2071"/>
                        <a:gd name="T62" fmla="*/ 253 w 865"/>
                        <a:gd name="T63" fmla="*/ 1963 h 2071"/>
                        <a:gd name="T64" fmla="*/ 174 w 865"/>
                        <a:gd name="T65" fmla="*/ 1868 h 2071"/>
                        <a:gd name="T66" fmla="*/ 113 w 865"/>
                        <a:gd name="T67" fmla="*/ 1694 h 2071"/>
                        <a:gd name="T68" fmla="*/ 107 w 865"/>
                        <a:gd name="T69" fmla="*/ 1432 h 2071"/>
                        <a:gd name="T70" fmla="*/ 137 w 865"/>
                        <a:gd name="T71" fmla="*/ 1228 h 2071"/>
                        <a:gd name="T72" fmla="*/ 198 w 865"/>
                        <a:gd name="T73" fmla="*/ 1108 h 2071"/>
                        <a:gd name="T74" fmla="*/ 307 w 865"/>
                        <a:gd name="T75" fmla="*/ 1053 h 2071"/>
                        <a:gd name="T76" fmla="*/ 488 w 865"/>
                        <a:gd name="T77" fmla="*/ 1114 h 2071"/>
                        <a:gd name="T78" fmla="*/ 590 w 865"/>
                        <a:gd name="T79" fmla="*/ 1162 h 2071"/>
                        <a:gd name="T80" fmla="*/ 635 w 865"/>
                        <a:gd name="T81" fmla="*/ 1138 h 2071"/>
                        <a:gd name="T82" fmla="*/ 632 w 865"/>
                        <a:gd name="T83" fmla="*/ 1084 h 2071"/>
                        <a:gd name="T84" fmla="*/ 590 w 865"/>
                        <a:gd name="T85" fmla="*/ 1031 h 2071"/>
                        <a:gd name="T86" fmla="*/ 476 w 865"/>
                        <a:gd name="T87" fmla="*/ 1007 h 2071"/>
                        <a:gd name="T88" fmla="*/ 307 w 865"/>
                        <a:gd name="T89" fmla="*/ 923 h 2071"/>
                        <a:gd name="T90" fmla="*/ 217 w 865"/>
                        <a:gd name="T91" fmla="*/ 707 h 2071"/>
                        <a:gd name="T92" fmla="*/ 204 w 865"/>
                        <a:gd name="T93" fmla="*/ 427 h 2071"/>
                        <a:gd name="T94" fmla="*/ 301 w 865"/>
                        <a:gd name="T95" fmla="*/ 170 h 2071"/>
                        <a:gd name="T96" fmla="*/ 464 w 865"/>
                        <a:gd name="T97" fmla="*/ 110 h 2071"/>
                        <a:gd name="T98" fmla="*/ 596 w 865"/>
                        <a:gd name="T99" fmla="*/ 164 h 2071"/>
                        <a:gd name="T100" fmla="*/ 675 w 865"/>
                        <a:gd name="T101" fmla="*/ 301 h 2071"/>
                        <a:gd name="T102" fmla="*/ 705 w 865"/>
                        <a:gd name="T103" fmla="*/ 439 h 2071"/>
                        <a:gd name="T104" fmla="*/ 736 w 865"/>
                        <a:gd name="T105" fmla="*/ 618 h 2071"/>
                        <a:gd name="T106" fmla="*/ 772 w 865"/>
                        <a:gd name="T107" fmla="*/ 600 h 2071"/>
                        <a:gd name="T108" fmla="*/ 748 w 865"/>
                        <a:gd name="T109" fmla="*/ 546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1" name="Oval 12">
                    <a:extLst>
                      <a:ext uri="{FF2B5EF4-FFF2-40B4-BE49-F238E27FC236}">
                        <a16:creationId xmlns:a16="http://schemas.microsoft.com/office/drawing/2014/main" id="{03DE1626-6B56-4411-A45D-7851620CFE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1534"/>
                    <a:ext cx="182" cy="233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pt-BR" altLang="pt-BR">
                      <a:solidFill>
                        <a:srgbClr val="2F1311"/>
                      </a:solidFill>
                    </a:endParaRPr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5FD97DD7-5F35-4950-88B5-E362BAB94B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783"/>
                    <a:ext cx="263" cy="529"/>
                  </a:xfrm>
                  <a:custGeom>
                    <a:avLst/>
                    <a:gdLst>
                      <a:gd name="T0" fmla="*/ 3 w 266"/>
                      <a:gd name="T1" fmla="*/ 593 h 521"/>
                      <a:gd name="T2" fmla="*/ 27 w 266"/>
                      <a:gd name="T3" fmla="*/ 331 h 521"/>
                      <a:gd name="T4" fmla="*/ 95 w 266"/>
                      <a:gd name="T5" fmla="*/ 61 h 521"/>
                      <a:gd name="T6" fmla="*/ 162 w 266"/>
                      <a:gd name="T7" fmla="*/ 3 h 521"/>
                      <a:gd name="T8" fmla="*/ 205 w 266"/>
                      <a:gd name="T9" fmla="*/ 44 h 521"/>
                      <a:gd name="T10" fmla="*/ 224 w 266"/>
                      <a:gd name="T11" fmla="*/ 159 h 521"/>
                      <a:gd name="T12" fmla="*/ 182 w 266"/>
                      <a:gd name="T13" fmla="*/ 331 h 521"/>
                      <a:gd name="T14" fmla="*/ 89 w 266"/>
                      <a:gd name="T15" fmla="*/ 585 h 521"/>
                      <a:gd name="T16" fmla="*/ 44 w 266"/>
                      <a:gd name="T17" fmla="*/ 612 h 521"/>
                      <a:gd name="T18" fmla="*/ 3 w 266"/>
                      <a:gd name="T19" fmla="*/ 593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F8239D22-54EB-4940-93BA-2F142517E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0" y="1651"/>
                    <a:ext cx="399" cy="328"/>
                  </a:xfrm>
                  <a:custGeom>
                    <a:avLst/>
                    <a:gdLst>
                      <a:gd name="T0" fmla="*/ 132 w 392"/>
                      <a:gd name="T1" fmla="*/ 150 h 340"/>
                      <a:gd name="T2" fmla="*/ 16 w 392"/>
                      <a:gd name="T3" fmla="*/ 64 h 340"/>
                      <a:gd name="T4" fmla="*/ 4 w 392"/>
                      <a:gd name="T5" fmla="*/ 38 h 340"/>
                      <a:gd name="T6" fmla="*/ 44 w 392"/>
                      <a:gd name="T7" fmla="*/ 3 h 340"/>
                      <a:gd name="T8" fmla="*/ 178 w 392"/>
                      <a:gd name="T9" fmla="*/ 22 h 340"/>
                      <a:gd name="T10" fmla="*/ 342 w 392"/>
                      <a:gd name="T11" fmla="*/ 54 h 340"/>
                      <a:gd name="T12" fmla="*/ 497 w 392"/>
                      <a:gd name="T13" fmla="*/ 123 h 340"/>
                      <a:gd name="T14" fmla="*/ 529 w 392"/>
                      <a:gd name="T15" fmla="*/ 209 h 340"/>
                      <a:gd name="T16" fmla="*/ 464 w 392"/>
                      <a:gd name="T17" fmla="*/ 251 h 340"/>
                      <a:gd name="T18" fmla="*/ 333 w 392"/>
                      <a:gd name="T19" fmla="*/ 235 h 340"/>
                      <a:gd name="T20" fmla="*/ 132 w 392"/>
                      <a:gd name="T21" fmla="*/ 150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4" name="Freeform 15">
                    <a:extLst>
                      <a:ext uri="{FF2B5EF4-FFF2-40B4-BE49-F238E27FC236}">
                        <a16:creationId xmlns:a16="http://schemas.microsoft.com/office/drawing/2014/main" id="{ED24DD83-2EC6-4F17-AC0E-1CD3CC8D50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8" y="1979"/>
                    <a:ext cx="191" cy="561"/>
                  </a:xfrm>
                  <a:custGeom>
                    <a:avLst/>
                    <a:gdLst>
                      <a:gd name="T0" fmla="*/ 476 w 151"/>
                      <a:gd name="T1" fmla="*/ 170 h 558"/>
                      <a:gd name="T2" fmla="*/ 1061 w 151"/>
                      <a:gd name="T3" fmla="*/ 39 h 558"/>
                      <a:gd name="T4" fmla="*/ 1680 w 151"/>
                      <a:gd name="T5" fmla="*/ 3 h 558"/>
                      <a:gd name="T6" fmla="*/ 2728 w 151"/>
                      <a:gd name="T7" fmla="*/ 27 h 558"/>
                      <a:gd name="T8" fmla="*/ 3478 w 151"/>
                      <a:gd name="T9" fmla="*/ 170 h 558"/>
                      <a:gd name="T10" fmla="*/ 3654 w 151"/>
                      <a:gd name="T11" fmla="*/ 433 h 558"/>
                      <a:gd name="T12" fmla="*/ 2445 w 151"/>
                      <a:gd name="T13" fmla="*/ 558 h 558"/>
                      <a:gd name="T14" fmla="*/ 606 w 151"/>
                      <a:gd name="T15" fmla="*/ 528 h 558"/>
                      <a:gd name="T16" fmla="*/ 0 w 151"/>
                      <a:gd name="T17" fmla="*/ 325 h 558"/>
                      <a:gd name="T18" fmla="*/ 476 w 151"/>
                      <a:gd name="T19" fmla="*/ 170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5" name="Freeform 16">
                    <a:extLst>
                      <a:ext uri="{FF2B5EF4-FFF2-40B4-BE49-F238E27FC236}">
                        <a16:creationId xmlns:a16="http://schemas.microsoft.com/office/drawing/2014/main" id="{DC15DF2C-064F-42F3-B034-7AC1A0E57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5" y="1651"/>
                    <a:ext cx="390" cy="233"/>
                  </a:xfrm>
                  <a:custGeom>
                    <a:avLst/>
                    <a:gdLst>
                      <a:gd name="T0" fmla="*/ 170 w 392"/>
                      <a:gd name="T1" fmla="*/ 25 h 253"/>
                      <a:gd name="T2" fmla="*/ 290 w 392"/>
                      <a:gd name="T3" fmla="*/ 6 h 253"/>
                      <a:gd name="T4" fmla="*/ 346 w 392"/>
                      <a:gd name="T5" fmla="*/ 6 h 253"/>
                      <a:gd name="T6" fmla="*/ 364 w 392"/>
                      <a:gd name="T7" fmla="*/ 25 h 253"/>
                      <a:gd name="T8" fmla="*/ 304 w 392"/>
                      <a:gd name="T9" fmla="*/ 54 h 253"/>
                      <a:gd name="T10" fmla="*/ 188 w 392"/>
                      <a:gd name="T11" fmla="*/ 91 h 253"/>
                      <a:gd name="T12" fmla="*/ 37 w 392"/>
                      <a:gd name="T13" fmla="*/ 100 h 253"/>
                      <a:gd name="T14" fmla="*/ 1 w 392"/>
                      <a:gd name="T15" fmla="*/ 76 h 253"/>
                      <a:gd name="T16" fmla="*/ 43 w 392"/>
                      <a:gd name="T17" fmla="*/ 47 h 253"/>
                      <a:gd name="T18" fmla="*/ 170 w 392"/>
                      <a:gd name="T19" fmla="*/ 25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6" name="Freeform 17">
                    <a:extLst>
                      <a:ext uri="{FF2B5EF4-FFF2-40B4-BE49-F238E27FC236}">
                        <a16:creationId xmlns:a16="http://schemas.microsoft.com/office/drawing/2014/main" id="{9A92FD3A-22A0-491F-AC62-FAEF6BBB06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1" y="984"/>
                    <a:ext cx="227" cy="381"/>
                  </a:xfrm>
                  <a:custGeom>
                    <a:avLst/>
                    <a:gdLst>
                      <a:gd name="T0" fmla="*/ 37 w 238"/>
                      <a:gd name="T1" fmla="*/ 206 h 386"/>
                      <a:gd name="T2" fmla="*/ 10 w 238"/>
                      <a:gd name="T3" fmla="*/ 149 h 386"/>
                      <a:gd name="T4" fmla="*/ 0 w 238"/>
                      <a:gd name="T5" fmla="*/ 73 h 386"/>
                      <a:gd name="T6" fmla="*/ 10 w 238"/>
                      <a:gd name="T7" fmla="*/ 12 h 386"/>
                      <a:gd name="T8" fmla="*/ 56 w 238"/>
                      <a:gd name="T9" fmla="*/ 24 h 386"/>
                      <a:gd name="T10" fmla="*/ 85 w 238"/>
                      <a:gd name="T11" fmla="*/ 105 h 386"/>
                      <a:gd name="T12" fmla="*/ 110 w 238"/>
                      <a:gd name="T13" fmla="*/ 235 h 386"/>
                      <a:gd name="T14" fmla="*/ 96 w 238"/>
                      <a:gd name="T15" fmla="*/ 289 h 386"/>
                      <a:gd name="T16" fmla="*/ 79 w 238"/>
                      <a:gd name="T17" fmla="*/ 270 h 386"/>
                      <a:gd name="T18" fmla="*/ 37 w 238"/>
                      <a:gd name="T19" fmla="*/ 206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42" name="Picture 18">
                  <a:extLst>
                    <a:ext uri="{FF2B5EF4-FFF2-40B4-BE49-F238E27FC236}">
                      <a16:creationId xmlns:a16="http://schemas.microsoft.com/office/drawing/2014/main" id="{FC8DC637-067F-4DBF-94A1-7B47A22CEEF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19">
                  <a:extLst>
                    <a:ext uri="{FF2B5EF4-FFF2-40B4-BE49-F238E27FC236}">
                      <a16:creationId xmlns:a16="http://schemas.microsoft.com/office/drawing/2014/main" id="{E32D9BC7-C892-47BC-AAE1-96FBA22F947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20">
                  <a:extLst>
                    <a:ext uri="{FF2B5EF4-FFF2-40B4-BE49-F238E27FC236}">
                      <a16:creationId xmlns:a16="http://schemas.microsoft.com/office/drawing/2014/main" id="{31CFDBE0-1C94-42BF-B1CD-548F35D1986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" name="Picture 21">
                  <a:extLst>
                    <a:ext uri="{FF2B5EF4-FFF2-40B4-BE49-F238E27FC236}">
                      <a16:creationId xmlns:a16="http://schemas.microsoft.com/office/drawing/2014/main" id="{94B0317B-4A93-4F3F-8016-C38AA8630D8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Picture 22">
                  <a:extLst>
                    <a:ext uri="{FF2B5EF4-FFF2-40B4-BE49-F238E27FC236}">
                      <a16:creationId xmlns:a16="http://schemas.microsoft.com/office/drawing/2014/main" id="{D71F0C1A-3B69-4527-B988-4A431F89E23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23">
                  <a:extLst>
                    <a:ext uri="{FF2B5EF4-FFF2-40B4-BE49-F238E27FC236}">
                      <a16:creationId xmlns:a16="http://schemas.microsoft.com/office/drawing/2014/main" id="{7EC7C8F3-6E1B-484D-97F7-9892D6793BA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Picture 24">
                  <a:extLst>
                    <a:ext uri="{FF2B5EF4-FFF2-40B4-BE49-F238E27FC236}">
                      <a16:creationId xmlns:a16="http://schemas.microsoft.com/office/drawing/2014/main" id="{0D93314D-66D2-4CB5-8D0F-EF5FA3B6247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25">
                  <a:extLst>
                    <a:ext uri="{FF2B5EF4-FFF2-40B4-BE49-F238E27FC236}">
                      <a16:creationId xmlns:a16="http://schemas.microsoft.com/office/drawing/2014/main" id="{5B7B4285-6DD1-4B15-BFC2-3150ACE3084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Group 26">
                <a:extLst>
                  <a:ext uri="{FF2B5EF4-FFF2-40B4-BE49-F238E27FC236}">
                    <a16:creationId xmlns:a16="http://schemas.microsoft.com/office/drawing/2014/main" id="{FC29BFA8-7A28-42D1-9B88-7119C26F0A5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2" name="Picture 27">
                  <a:extLst>
                    <a:ext uri="{FF2B5EF4-FFF2-40B4-BE49-F238E27FC236}">
                      <a16:creationId xmlns:a16="http://schemas.microsoft.com/office/drawing/2014/main" id="{3A0CB6B0-B44A-47B8-9AC5-E1FE26ADF2B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28">
                  <a:extLst>
                    <a:ext uri="{FF2B5EF4-FFF2-40B4-BE49-F238E27FC236}">
                      <a16:creationId xmlns:a16="http://schemas.microsoft.com/office/drawing/2014/main" id="{ADFB2929-77EF-4742-A9EC-05C9B44BB58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29">
                  <a:extLst>
                    <a:ext uri="{FF2B5EF4-FFF2-40B4-BE49-F238E27FC236}">
                      <a16:creationId xmlns:a16="http://schemas.microsoft.com/office/drawing/2014/main" id="{AB2899A6-203E-4E87-B22F-762CD6577D2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30">
                  <a:extLst>
                    <a:ext uri="{FF2B5EF4-FFF2-40B4-BE49-F238E27FC236}">
                      <a16:creationId xmlns:a16="http://schemas.microsoft.com/office/drawing/2014/main" id="{51D0951B-A371-4F1B-88B4-0727954F0DF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1">
                  <a:extLst>
                    <a:ext uri="{FF2B5EF4-FFF2-40B4-BE49-F238E27FC236}">
                      <a16:creationId xmlns:a16="http://schemas.microsoft.com/office/drawing/2014/main" id="{BAB244C3-D35D-48D6-9522-E912A0A3F1F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2">
                  <a:extLst>
                    <a:ext uri="{FF2B5EF4-FFF2-40B4-BE49-F238E27FC236}">
                      <a16:creationId xmlns:a16="http://schemas.microsoft.com/office/drawing/2014/main" id="{22EFF84C-C0FE-4FD4-9DBC-884D3BE783F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33">
                  <a:extLst>
                    <a:ext uri="{FF2B5EF4-FFF2-40B4-BE49-F238E27FC236}">
                      <a16:creationId xmlns:a16="http://schemas.microsoft.com/office/drawing/2014/main" id="{C49D1992-3F18-402C-BD37-5DEC5C41FB7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34">
                  <a:extLst>
                    <a:ext uri="{FF2B5EF4-FFF2-40B4-BE49-F238E27FC236}">
                      <a16:creationId xmlns:a16="http://schemas.microsoft.com/office/drawing/2014/main" id="{B9BF0103-D023-478F-BD9B-22FA5D2D633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35">
                  <a:extLst>
                    <a:ext uri="{FF2B5EF4-FFF2-40B4-BE49-F238E27FC236}">
                      <a16:creationId xmlns:a16="http://schemas.microsoft.com/office/drawing/2014/main" id="{DEEDB7E0-B252-4817-9C41-0666CB586AA8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36">
                  <a:extLst>
                    <a:ext uri="{FF2B5EF4-FFF2-40B4-BE49-F238E27FC236}">
                      <a16:creationId xmlns:a16="http://schemas.microsoft.com/office/drawing/2014/main" id="{6CE74E78-B795-4CE9-AB48-0D440598F51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37">
                  <a:extLst>
                    <a:ext uri="{FF2B5EF4-FFF2-40B4-BE49-F238E27FC236}">
                      <a16:creationId xmlns:a16="http://schemas.microsoft.com/office/drawing/2014/main" id="{0094DEFA-F94A-4FD9-8002-FD2B4E4A9CEA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38">
                  <a:extLst>
                    <a:ext uri="{FF2B5EF4-FFF2-40B4-BE49-F238E27FC236}">
                      <a16:creationId xmlns:a16="http://schemas.microsoft.com/office/drawing/2014/main" id="{FCA3B7C5-41EB-4213-AD20-A5948184FC3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39">
                  <a:extLst>
                    <a:ext uri="{FF2B5EF4-FFF2-40B4-BE49-F238E27FC236}">
                      <a16:creationId xmlns:a16="http://schemas.microsoft.com/office/drawing/2014/main" id="{9F8196E2-1DDB-4F7D-B8D6-527CCE76764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40">
                  <a:extLst>
                    <a:ext uri="{FF2B5EF4-FFF2-40B4-BE49-F238E27FC236}">
                      <a16:creationId xmlns:a16="http://schemas.microsoft.com/office/drawing/2014/main" id="{2ECC0500-2E8B-454C-A3FD-F3735991B32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41">
                  <a:extLst>
                    <a:ext uri="{FF2B5EF4-FFF2-40B4-BE49-F238E27FC236}">
                      <a16:creationId xmlns:a16="http://schemas.microsoft.com/office/drawing/2014/main" id="{7161E47D-1EC0-453E-B909-62C5D0BA90D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42">
                  <a:extLst>
                    <a:ext uri="{FF2B5EF4-FFF2-40B4-BE49-F238E27FC236}">
                      <a16:creationId xmlns:a16="http://schemas.microsoft.com/office/drawing/2014/main" id="{F62871E5-1C85-4893-95E4-F9DBD330832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43">
                  <a:extLst>
                    <a:ext uri="{FF2B5EF4-FFF2-40B4-BE49-F238E27FC236}">
                      <a16:creationId xmlns:a16="http://schemas.microsoft.com/office/drawing/2014/main" id="{A0B02657-C8FA-45A7-920A-50D36B0C062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44">
                  <a:extLst>
                    <a:ext uri="{FF2B5EF4-FFF2-40B4-BE49-F238E27FC236}">
                      <a16:creationId xmlns:a16="http://schemas.microsoft.com/office/drawing/2014/main" id="{686D0131-C832-41AF-AD98-78C0A419E60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45">
                  <a:extLst>
                    <a:ext uri="{FF2B5EF4-FFF2-40B4-BE49-F238E27FC236}">
                      <a16:creationId xmlns:a16="http://schemas.microsoft.com/office/drawing/2014/main" id="{311F602D-4699-4E49-9FA2-982A74A8368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D85E2463-DEF2-44B6-85D3-9744A0AC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DA859537-7F1B-40EC-84FC-3BF56E6A1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060"/>
              <a:ext cx="768" cy="1266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0B41ECE0-AD39-4381-9227-077A32A52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Freeform 49" descr="kimonopat1">
              <a:extLst>
                <a:ext uri="{FF2B5EF4-FFF2-40B4-BE49-F238E27FC236}">
                  <a16:creationId xmlns:a16="http://schemas.microsoft.com/office/drawing/2014/main" id="{0C075B5D-CBC1-490E-8BB1-15355B63D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229"/>
              <a:ext cx="616" cy="1376"/>
            </a:xfrm>
            <a:custGeom>
              <a:avLst/>
              <a:gdLst>
                <a:gd name="T0" fmla="*/ 470 w 617"/>
                <a:gd name="T1" fmla="*/ 3 h 1376"/>
                <a:gd name="T2" fmla="*/ 386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62 w 617"/>
                <a:gd name="T13" fmla="*/ 1185 h 1376"/>
                <a:gd name="T14" fmla="*/ 416 w 617"/>
                <a:gd name="T15" fmla="*/ 1269 h 1376"/>
                <a:gd name="T16" fmla="*/ 428 w 617"/>
                <a:gd name="T17" fmla="*/ 1365 h 1376"/>
                <a:gd name="T18" fmla="*/ 482 w 617"/>
                <a:gd name="T19" fmla="*/ 1203 h 1376"/>
                <a:gd name="T20" fmla="*/ 548 w 617"/>
                <a:gd name="T21" fmla="*/ 825 h 1376"/>
                <a:gd name="T22" fmla="*/ 590 w 617"/>
                <a:gd name="T23" fmla="*/ 363 h 1376"/>
                <a:gd name="T24" fmla="*/ 470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Freeform 50" descr="kimonopat1">
              <a:extLst>
                <a:ext uri="{FF2B5EF4-FFF2-40B4-BE49-F238E27FC236}">
                  <a16:creationId xmlns:a16="http://schemas.microsoft.com/office/drawing/2014/main" id="{078F09A9-BE1E-46D5-B1D9-5C42F3CB9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69"/>
              <a:ext cx="576" cy="3181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23 h 3180"/>
                <a:gd name="T10" fmla="*/ 576 w 576"/>
                <a:gd name="T11" fmla="*/ 3071 h 3180"/>
                <a:gd name="T12" fmla="*/ 414 w 576"/>
                <a:gd name="T13" fmla="*/ 2573 h 3180"/>
                <a:gd name="T14" fmla="*/ 252 w 576"/>
                <a:gd name="T15" fmla="*/ 1781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39825BAB-A1FE-4254-A229-486239470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4A06A99B-52E8-4772-8AD4-53D310C5F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0"/>
              <a:ext cx="364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50 w 363"/>
                <a:gd name="T7" fmla="*/ 678 h 2112"/>
                <a:gd name="T8" fmla="*/ 340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D3B3330D-6E35-4C37-8737-CFE2FCFF6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8D19F498-CB25-4B7E-941E-2C183938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"/>
              <a:ext cx="57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>
                <a:solidFill>
                  <a:srgbClr val="2F1311"/>
                </a:solidFill>
              </a:endParaRPr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CB9C103C-E070-4298-AE54-655DDE023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924"/>
              <a:ext cx="734" cy="389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AutoShape 56">
              <a:extLst>
                <a:ext uri="{FF2B5EF4-FFF2-40B4-BE49-F238E27FC236}">
                  <a16:creationId xmlns:a16="http://schemas.microsoft.com/office/drawing/2014/main" id="{5C3DD75E-1E6C-40CB-B610-8DBE34A5CB2B}"/>
                </a:ext>
              </a:extLst>
            </p:cNvPr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144013" tIns="72007" rIns="144013" bIns="72007" anchor="ctr"/>
            <a:lstStyle/>
            <a:p>
              <a:endParaRPr lang="pt-BR"/>
            </a:p>
          </p:txBody>
        </p:sp>
      </p:grpSp>
      <p:sp>
        <p:nvSpPr>
          <p:cNvPr id="3487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1079501" y="2157418"/>
            <a:ext cx="10972801" cy="324008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87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20979" y="6121401"/>
            <a:ext cx="8883650" cy="27590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4566482F-4FD1-452D-8C36-8491142621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3DAAA-3BF8-42F0-8102-63BE7AD389AA}" type="datetime11">
              <a:rPr lang="pt-BR" smtClean="0"/>
              <a:t>20:19:23</a:t>
            </a:fld>
            <a:endParaRPr lang="pt-BR"/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589EC3B7-7C98-44D0-AE85-FD2FECA7E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B080D4F5-5B9E-4093-96B4-1879391AD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A8BA3-4796-4336-B76C-55CF9DD8D3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642132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79B10269-6D47-458C-8B6F-85C0A0466E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6FF66-9B70-4E39-A8B6-87F08922FC41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4BFB77A1-0E47-4845-A3FA-CEF3E70BD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0CC11A9C-6736-49E2-A2E5-31F0BAC8D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198F-B2E7-4538-A257-9CF18BA936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484603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78929" y="357189"/>
            <a:ext cx="2943224" cy="92440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4490" y="357189"/>
            <a:ext cx="8682037" cy="92440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092895FB-66E5-4D52-856F-ACB60ADE7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A2017-6495-45D9-9F28-80228D4372BA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B31C083E-12BF-489F-9C2A-734C08427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80568783-8B68-4AD4-B9A1-9237EF4B8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9B40-F506-401B-9E74-71EAF52C77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382223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C27C951-E022-4568-B9E7-1BA9AC642120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623800" cy="7215188"/>
            <a:chOff x="0" y="0"/>
            <a:chExt cx="5770" cy="43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8898F1A-812B-47BB-B3FF-7FE4261B92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BE93F5A-8948-4124-A2DD-D405E6D039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4DF47F8-97F1-443E-B252-7929A57C8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44013" tIns="72007" rIns="144013" bIns="72007" anchor="ctr"/>
            <a:lstStyle/>
            <a:p>
              <a:pPr algn="ctr" defTabSz="1097032" eaLnBrk="1" hangingPunct="1">
                <a:defRPr/>
              </a:pPr>
              <a:endParaRPr kumimoji="1" lang="pt-BR" sz="2133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F222154B-BF16-43A9-A7D0-52A6E803F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-9"/>
              <a:ext cx="816" cy="3984"/>
              <a:chOff x="4944" y="-9"/>
              <a:chExt cx="816" cy="3984"/>
            </a:xfrm>
          </p:grpSpPr>
          <p:grpSp>
            <p:nvGrpSpPr>
              <p:cNvPr id="20" name="Group 7">
                <a:extLst>
                  <a:ext uri="{FF2B5EF4-FFF2-40B4-BE49-F238E27FC236}">
                    <a16:creationId xmlns:a16="http://schemas.microsoft.com/office/drawing/2014/main" id="{B2258AA6-A52F-4DD2-8B79-811DA94DF24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280" y="-9"/>
                <a:ext cx="480" cy="1440"/>
                <a:chOff x="5280" y="-9"/>
                <a:chExt cx="480" cy="1440"/>
              </a:xfrm>
            </p:grpSpPr>
            <p:grpSp>
              <p:nvGrpSpPr>
                <p:cNvPr id="41" name="Group 8">
                  <a:extLst>
                    <a:ext uri="{FF2B5EF4-FFF2-40B4-BE49-F238E27FC236}">
                      <a16:creationId xmlns:a16="http://schemas.microsoft.com/office/drawing/2014/main" id="{5F4EC1E1-1064-4801-80BF-2946868CDDB1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 rot="-5400000">
                  <a:off x="5488" y="-7"/>
                  <a:ext cx="180" cy="176"/>
                  <a:chOff x="1679" y="357"/>
                  <a:chExt cx="1718" cy="2556"/>
                </a:xfrm>
              </p:grpSpPr>
              <p:grpSp>
                <p:nvGrpSpPr>
                  <p:cNvPr id="50" name="Group 9">
                    <a:extLst>
                      <a:ext uri="{FF2B5EF4-FFF2-40B4-BE49-F238E27FC236}">
                        <a16:creationId xmlns:a16="http://schemas.microsoft.com/office/drawing/2014/main" id="{839D3507-9429-41A3-88C0-D883A49F15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9" y="357"/>
                    <a:ext cx="1718" cy="2556"/>
                    <a:chOff x="1679" y="357"/>
                    <a:chExt cx="1718" cy="2556"/>
                  </a:xfrm>
                </p:grpSpPr>
                <p:sp>
                  <p:nvSpPr>
                    <p:cNvPr id="57" name="Freeform 10">
                      <a:extLst>
                        <a:ext uri="{FF2B5EF4-FFF2-40B4-BE49-F238E27FC236}">
                          <a16:creationId xmlns:a16="http://schemas.microsoft.com/office/drawing/2014/main" id="{AFF003F1-7419-47A1-A86D-65CC2743FF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93" y="356"/>
                      <a:ext cx="1218" cy="2561"/>
                    </a:xfrm>
                    <a:custGeom>
                      <a:avLst/>
                      <a:gdLst>
                        <a:gd name="T0" fmla="*/ 200 w 1231"/>
                        <a:gd name="T1" fmla="*/ 283 h 2560"/>
                        <a:gd name="T2" fmla="*/ 241 w 1231"/>
                        <a:gd name="T3" fmla="*/ 115 h 2560"/>
                        <a:gd name="T4" fmla="*/ 338 w 1231"/>
                        <a:gd name="T5" fmla="*/ 7 h 2560"/>
                        <a:gd name="T6" fmla="*/ 520 w 1231"/>
                        <a:gd name="T7" fmla="*/ 61 h 2560"/>
                        <a:gd name="T8" fmla="*/ 610 w 1231"/>
                        <a:gd name="T9" fmla="*/ 349 h 2560"/>
                        <a:gd name="T10" fmla="*/ 571 w 1231"/>
                        <a:gd name="T11" fmla="*/ 769 h 2560"/>
                        <a:gd name="T12" fmla="*/ 549 w 1231"/>
                        <a:gd name="T13" fmla="*/ 943 h 2560"/>
                        <a:gd name="T14" fmla="*/ 644 w 1231"/>
                        <a:gd name="T15" fmla="*/ 1075 h 2560"/>
                        <a:gd name="T16" fmla="*/ 716 w 1231"/>
                        <a:gd name="T17" fmla="*/ 1576 h 2560"/>
                        <a:gd name="T18" fmla="*/ 654 w 1231"/>
                        <a:gd name="T19" fmla="*/ 2020 h 2560"/>
                        <a:gd name="T20" fmla="*/ 528 w 1231"/>
                        <a:gd name="T21" fmla="*/ 2128 h 2560"/>
                        <a:gd name="T22" fmla="*/ 419 w 1231"/>
                        <a:gd name="T23" fmla="*/ 2110 h 2560"/>
                        <a:gd name="T24" fmla="*/ 382 w 1231"/>
                        <a:gd name="T25" fmla="*/ 2302 h 2560"/>
                        <a:gd name="T26" fmla="*/ 309 w 1231"/>
                        <a:gd name="T27" fmla="*/ 2578 h 2560"/>
                        <a:gd name="T28" fmla="*/ 125 w 1231"/>
                        <a:gd name="T29" fmla="*/ 2560 h 2560"/>
                        <a:gd name="T30" fmla="*/ 31 w 1231"/>
                        <a:gd name="T31" fmla="*/ 2278 h 2560"/>
                        <a:gd name="T32" fmla="*/ 25 w 1231"/>
                        <a:gd name="T33" fmla="*/ 2020 h 2560"/>
                        <a:gd name="T34" fmla="*/ 92 w 1231"/>
                        <a:gd name="T35" fmla="*/ 1702 h 2560"/>
                        <a:gd name="T36" fmla="*/ 149 w 1231"/>
                        <a:gd name="T37" fmla="*/ 1564 h 2560"/>
                        <a:gd name="T38" fmla="*/ 128 w 1231"/>
                        <a:gd name="T39" fmla="*/ 1780 h 2560"/>
                        <a:gd name="T40" fmla="*/ 47 w 1231"/>
                        <a:gd name="T41" fmla="*/ 2074 h 2560"/>
                        <a:gd name="T42" fmla="*/ 104 w 1231"/>
                        <a:gd name="T43" fmla="*/ 2374 h 2560"/>
                        <a:gd name="T44" fmla="*/ 256 w 1231"/>
                        <a:gd name="T45" fmla="*/ 2482 h 2560"/>
                        <a:gd name="T46" fmla="*/ 346 w 1231"/>
                        <a:gd name="T47" fmla="*/ 2278 h 2560"/>
                        <a:gd name="T48" fmla="*/ 334 w 1231"/>
                        <a:gd name="T49" fmla="*/ 1858 h 2560"/>
                        <a:gd name="T50" fmla="*/ 289 w 1231"/>
                        <a:gd name="T51" fmla="*/ 1582 h 2560"/>
                        <a:gd name="T52" fmla="*/ 312 w 1231"/>
                        <a:gd name="T53" fmla="*/ 1510 h 2560"/>
                        <a:gd name="T54" fmla="*/ 365 w 1231"/>
                        <a:gd name="T55" fmla="*/ 1684 h 2560"/>
                        <a:gd name="T56" fmla="*/ 419 w 1231"/>
                        <a:gd name="T57" fmla="*/ 1984 h 2560"/>
                        <a:gd name="T58" fmla="*/ 564 w 1231"/>
                        <a:gd name="T59" fmla="*/ 2014 h 2560"/>
                        <a:gd name="T60" fmla="*/ 661 w 1231"/>
                        <a:gd name="T61" fmla="*/ 1738 h 2560"/>
                        <a:gd name="T62" fmla="*/ 651 w 1231"/>
                        <a:gd name="T63" fmla="*/ 1273 h 2560"/>
                        <a:gd name="T64" fmla="*/ 514 w 1231"/>
                        <a:gd name="T65" fmla="*/ 1057 h 2560"/>
                        <a:gd name="T66" fmla="*/ 396 w 1231"/>
                        <a:gd name="T67" fmla="*/ 1129 h 2560"/>
                        <a:gd name="T68" fmla="*/ 334 w 1231"/>
                        <a:gd name="T69" fmla="*/ 1117 h 2560"/>
                        <a:gd name="T70" fmla="*/ 362 w 1231"/>
                        <a:gd name="T71" fmla="*/ 1033 h 2560"/>
                        <a:gd name="T72" fmla="*/ 474 w 1231"/>
                        <a:gd name="T73" fmla="*/ 937 h 2560"/>
                        <a:gd name="T74" fmla="*/ 553 w 1231"/>
                        <a:gd name="T75" fmla="*/ 613 h 2560"/>
                        <a:gd name="T76" fmla="*/ 514 w 1231"/>
                        <a:gd name="T77" fmla="*/ 175 h 2560"/>
                        <a:gd name="T78" fmla="*/ 362 w 1231"/>
                        <a:gd name="T79" fmla="*/ 103 h 2560"/>
                        <a:gd name="T80" fmla="*/ 227 w 1231"/>
                        <a:gd name="T81" fmla="*/ 355 h 2560"/>
                        <a:gd name="T82" fmla="*/ 233 w 1231"/>
                        <a:gd name="T83" fmla="*/ 763 h 2560"/>
                        <a:gd name="T84" fmla="*/ 203 w 1231"/>
                        <a:gd name="T85" fmla="*/ 949 h 2560"/>
                        <a:gd name="T86" fmla="*/ 169 w 1231"/>
                        <a:gd name="T87" fmla="*/ 685 h 2560"/>
                        <a:gd name="T88" fmla="*/ 181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8" name="Freeform 11">
                      <a:extLst>
                        <a:ext uri="{FF2B5EF4-FFF2-40B4-BE49-F238E27FC236}">
                          <a16:creationId xmlns:a16="http://schemas.microsoft.com/office/drawing/2014/main" id="{3F075757-E0DC-4D22-8647-C6C5F9B46C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5" y="408"/>
                      <a:ext cx="863" cy="2076"/>
                    </a:xfrm>
                    <a:custGeom>
                      <a:avLst/>
                      <a:gdLst>
                        <a:gd name="T0" fmla="*/ 683 w 865"/>
                        <a:gd name="T1" fmla="*/ 581 h 2071"/>
                        <a:gd name="T2" fmla="*/ 695 w 865"/>
                        <a:gd name="T3" fmla="*/ 401 h 2071"/>
                        <a:gd name="T4" fmla="*/ 761 w 865"/>
                        <a:gd name="T5" fmla="*/ 206 h 2071"/>
                        <a:gd name="T6" fmla="*/ 707 w 865"/>
                        <a:gd name="T7" fmla="*/ 269 h 2071"/>
                        <a:gd name="T8" fmla="*/ 647 w 865"/>
                        <a:gd name="T9" fmla="*/ 269 h 2071"/>
                        <a:gd name="T10" fmla="*/ 614 w 865"/>
                        <a:gd name="T11" fmla="*/ 116 h 2071"/>
                        <a:gd name="T12" fmla="*/ 560 w 865"/>
                        <a:gd name="T13" fmla="*/ 32 h 2071"/>
                        <a:gd name="T14" fmla="*/ 458 w 865"/>
                        <a:gd name="T15" fmla="*/ 2 h 2071"/>
                        <a:gd name="T16" fmla="*/ 356 w 865"/>
                        <a:gd name="T17" fmla="*/ 20 h 2071"/>
                        <a:gd name="T18" fmla="*/ 230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55 h 2071"/>
                        <a:gd name="T24" fmla="*/ 131 w 865"/>
                        <a:gd name="T25" fmla="*/ 660 h 2071"/>
                        <a:gd name="T26" fmla="*/ 173 w 865"/>
                        <a:gd name="T27" fmla="*/ 884 h 2071"/>
                        <a:gd name="T28" fmla="*/ 197 w 865"/>
                        <a:gd name="T29" fmla="*/ 986 h 2071"/>
                        <a:gd name="T30" fmla="*/ 167 w 865"/>
                        <a:gd name="T31" fmla="*/ 1114 h 2071"/>
                        <a:gd name="T32" fmla="*/ 65 w 865"/>
                        <a:gd name="T33" fmla="*/ 1277 h 2071"/>
                        <a:gd name="T34" fmla="*/ 17 w 865"/>
                        <a:gd name="T35" fmla="*/ 1451 h 2071"/>
                        <a:gd name="T36" fmla="*/ 5 w 865"/>
                        <a:gd name="T37" fmla="*/ 1754 h 2071"/>
                        <a:gd name="T38" fmla="*/ 47 w 865"/>
                        <a:gd name="T39" fmla="*/ 1974 h 2071"/>
                        <a:gd name="T40" fmla="*/ 131 w 865"/>
                        <a:gd name="T41" fmla="*/ 2153 h 2071"/>
                        <a:gd name="T42" fmla="*/ 248 w 865"/>
                        <a:gd name="T43" fmla="*/ 2243 h 2071"/>
                        <a:gd name="T44" fmla="*/ 374 w 865"/>
                        <a:gd name="T45" fmla="*/ 2237 h 2071"/>
                        <a:gd name="T46" fmla="*/ 416 w 865"/>
                        <a:gd name="T47" fmla="*/ 2249 h 2071"/>
                        <a:gd name="T48" fmla="*/ 446 w 865"/>
                        <a:gd name="T49" fmla="*/ 2329 h 2071"/>
                        <a:gd name="T50" fmla="*/ 446 w 865"/>
                        <a:gd name="T51" fmla="*/ 2219 h 2071"/>
                        <a:gd name="T52" fmla="*/ 506 w 865"/>
                        <a:gd name="T53" fmla="*/ 2011 h 2071"/>
                        <a:gd name="T54" fmla="*/ 566 w 865"/>
                        <a:gd name="T55" fmla="*/ 1862 h 2071"/>
                        <a:gd name="T56" fmla="*/ 530 w 865"/>
                        <a:gd name="T57" fmla="*/ 1914 h 2071"/>
                        <a:gd name="T58" fmla="*/ 464 w 865"/>
                        <a:gd name="T59" fmla="*/ 2064 h 2071"/>
                        <a:gd name="T60" fmla="*/ 356 w 865"/>
                        <a:gd name="T61" fmla="*/ 2159 h 2071"/>
                        <a:gd name="T62" fmla="*/ 218 w 865"/>
                        <a:gd name="T63" fmla="*/ 2153 h 2071"/>
                        <a:gd name="T64" fmla="*/ 179 w 865"/>
                        <a:gd name="T65" fmla="*/ 2056 h 2071"/>
                        <a:gd name="T66" fmla="*/ 113 w 865"/>
                        <a:gd name="T67" fmla="*/ 1844 h 2071"/>
                        <a:gd name="T68" fmla="*/ 107 w 865"/>
                        <a:gd name="T69" fmla="*/ 1579 h 2071"/>
                        <a:gd name="T70" fmla="*/ 137 w 865"/>
                        <a:gd name="T71" fmla="*/ 1343 h 2071"/>
                        <a:gd name="T72" fmla="*/ 203 w 865"/>
                        <a:gd name="T73" fmla="*/ 1223 h 2071"/>
                        <a:gd name="T74" fmla="*/ 272 w 865"/>
                        <a:gd name="T75" fmla="*/ 1168 h 2071"/>
                        <a:gd name="T76" fmla="*/ 458 w 865"/>
                        <a:gd name="T77" fmla="*/ 1229 h 2071"/>
                        <a:gd name="T78" fmla="*/ 560 w 865"/>
                        <a:gd name="T79" fmla="*/ 1277 h 2071"/>
                        <a:gd name="T80" fmla="*/ 605 w 865"/>
                        <a:gd name="T81" fmla="*/ 1253 h 2071"/>
                        <a:gd name="T82" fmla="*/ 602 w 865"/>
                        <a:gd name="T83" fmla="*/ 1199 h 2071"/>
                        <a:gd name="T84" fmla="*/ 560 w 865"/>
                        <a:gd name="T85" fmla="*/ 1141 h 2071"/>
                        <a:gd name="T86" fmla="*/ 446 w 865"/>
                        <a:gd name="T87" fmla="*/ 1105 h 2071"/>
                        <a:gd name="T88" fmla="*/ 272 w 865"/>
                        <a:gd name="T89" fmla="*/ 998 h 2071"/>
                        <a:gd name="T90" fmla="*/ 216 w 865"/>
                        <a:gd name="T91" fmla="*/ 782 h 2071"/>
                        <a:gd name="T92" fmla="*/ 209 w 865"/>
                        <a:gd name="T93" fmla="*/ 467 h 2071"/>
                        <a:gd name="T94" fmla="*/ 266 w 865"/>
                        <a:gd name="T95" fmla="*/ 170 h 2071"/>
                        <a:gd name="T96" fmla="*/ 434 w 865"/>
                        <a:gd name="T97" fmla="*/ 110 h 2071"/>
                        <a:gd name="T98" fmla="*/ 566 w 865"/>
                        <a:gd name="T99" fmla="*/ 164 h 2071"/>
                        <a:gd name="T100" fmla="*/ 626 w 865"/>
                        <a:gd name="T101" fmla="*/ 341 h 2071"/>
                        <a:gd name="T102" fmla="*/ 641 w 865"/>
                        <a:gd name="T103" fmla="*/ 479 h 2071"/>
                        <a:gd name="T104" fmla="*/ 671 w 865"/>
                        <a:gd name="T105" fmla="*/ 684 h 2071"/>
                        <a:gd name="T106" fmla="*/ 707 w 865"/>
                        <a:gd name="T107" fmla="*/ 648 h 2071"/>
                        <a:gd name="T108" fmla="*/ 683 w 865"/>
                        <a:gd name="T109" fmla="*/ 581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1" name="Oval 12">
                    <a:extLst>
                      <a:ext uri="{FF2B5EF4-FFF2-40B4-BE49-F238E27FC236}">
                        <a16:creationId xmlns:a16="http://schemas.microsoft.com/office/drawing/2014/main" id="{F8E10204-69F7-4A67-B3D5-5CA38F3222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1462"/>
                    <a:ext cx="173" cy="242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pt-BR" altLang="pt-BR"/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7EC4EB32-69AB-42F2-9F4D-23ECA3A2A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6" y="767"/>
                    <a:ext cx="264" cy="527"/>
                  </a:xfrm>
                  <a:custGeom>
                    <a:avLst/>
                    <a:gdLst>
                      <a:gd name="T0" fmla="*/ 3 w 266"/>
                      <a:gd name="T1" fmla="*/ 867 h 521"/>
                      <a:gd name="T2" fmla="*/ 27 w 266"/>
                      <a:gd name="T3" fmla="*/ 485 h 521"/>
                      <a:gd name="T4" fmla="*/ 66 w 266"/>
                      <a:gd name="T5" fmla="*/ 96 h 521"/>
                      <a:gd name="T6" fmla="*/ 132 w 266"/>
                      <a:gd name="T7" fmla="*/ 3 h 521"/>
                      <a:gd name="T8" fmla="*/ 167 w 266"/>
                      <a:gd name="T9" fmla="*/ 39 h 521"/>
                      <a:gd name="T10" fmla="*/ 179 w 266"/>
                      <a:gd name="T11" fmla="*/ 234 h 521"/>
                      <a:gd name="T12" fmla="*/ 152 w 266"/>
                      <a:gd name="T13" fmla="*/ 485 h 521"/>
                      <a:gd name="T14" fmla="*/ 66 w 266"/>
                      <a:gd name="T15" fmla="*/ 856 h 521"/>
                      <a:gd name="T16" fmla="*/ 45 w 266"/>
                      <a:gd name="T17" fmla="*/ 897 h 521"/>
                      <a:gd name="T18" fmla="*/ 3 w 266"/>
                      <a:gd name="T19" fmla="*/ 867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39175650-02C7-46E3-A28F-4995C26538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0" y="1631"/>
                    <a:ext cx="400" cy="337"/>
                  </a:xfrm>
                  <a:custGeom>
                    <a:avLst/>
                    <a:gdLst>
                      <a:gd name="T0" fmla="*/ 274 w 392"/>
                      <a:gd name="T1" fmla="*/ 134 h 340"/>
                      <a:gd name="T2" fmla="*/ 16 w 392"/>
                      <a:gd name="T3" fmla="*/ 56 h 340"/>
                      <a:gd name="T4" fmla="*/ 4 w 392"/>
                      <a:gd name="T5" fmla="*/ 45 h 340"/>
                      <a:gd name="T6" fmla="*/ 84 w 392"/>
                      <a:gd name="T7" fmla="*/ 3 h 340"/>
                      <a:gd name="T8" fmla="*/ 364 w 392"/>
                      <a:gd name="T9" fmla="*/ 27 h 340"/>
                      <a:gd name="T10" fmla="*/ 699 w 392"/>
                      <a:gd name="T11" fmla="*/ 56 h 340"/>
                      <a:gd name="T12" fmla="*/ 1019 w 392"/>
                      <a:gd name="T13" fmla="*/ 108 h 340"/>
                      <a:gd name="T14" fmla="*/ 1084 w 392"/>
                      <a:gd name="T15" fmla="*/ 171 h 340"/>
                      <a:gd name="T16" fmla="*/ 952 w 392"/>
                      <a:gd name="T17" fmla="*/ 214 h 340"/>
                      <a:gd name="T18" fmla="*/ 681 w 392"/>
                      <a:gd name="T19" fmla="*/ 202 h 340"/>
                      <a:gd name="T20" fmla="*/ 274 w 392"/>
                      <a:gd name="T21" fmla="*/ 134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4" name="Freeform 15">
                    <a:extLst>
                      <a:ext uri="{FF2B5EF4-FFF2-40B4-BE49-F238E27FC236}">
                        <a16:creationId xmlns:a16="http://schemas.microsoft.com/office/drawing/2014/main" id="{23DDBE69-35AD-4CD2-A4E9-D81CF23C7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9" y="1968"/>
                    <a:ext cx="182" cy="558"/>
                  </a:xfrm>
                  <a:custGeom>
                    <a:avLst/>
                    <a:gdLst>
                      <a:gd name="T0" fmla="*/ 258270 w 151"/>
                      <a:gd name="T1" fmla="*/ 165 h 558"/>
                      <a:gd name="T2" fmla="*/ 573806 w 151"/>
                      <a:gd name="T3" fmla="*/ 39 h 558"/>
                      <a:gd name="T4" fmla="*/ 910944 w 151"/>
                      <a:gd name="T5" fmla="*/ 3 h 558"/>
                      <a:gd name="T6" fmla="*/ 1476971 w 151"/>
                      <a:gd name="T7" fmla="*/ 27 h 558"/>
                      <a:gd name="T8" fmla="*/ 1882723 w 151"/>
                      <a:gd name="T9" fmla="*/ 165 h 558"/>
                      <a:gd name="T10" fmla="*/ 1979659 w 151"/>
                      <a:gd name="T11" fmla="*/ 423 h 558"/>
                      <a:gd name="T12" fmla="*/ 1323368 w 151"/>
                      <a:gd name="T13" fmla="*/ 543 h 558"/>
                      <a:gd name="T14" fmla="*/ 327704 w 151"/>
                      <a:gd name="T15" fmla="*/ 513 h 558"/>
                      <a:gd name="T16" fmla="*/ 0 w 151"/>
                      <a:gd name="T17" fmla="*/ 315 h 558"/>
                      <a:gd name="T18" fmla="*/ 258270 w 151"/>
                      <a:gd name="T19" fmla="*/ 165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5" name="Freeform 16">
                    <a:extLst>
                      <a:ext uri="{FF2B5EF4-FFF2-40B4-BE49-F238E27FC236}">
                        <a16:creationId xmlns:a16="http://schemas.microsoft.com/office/drawing/2014/main" id="{9E7ABB81-35F9-4EBB-81A7-E3F4C3FE79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57" y="1631"/>
                    <a:ext cx="391" cy="242"/>
                  </a:xfrm>
                  <a:custGeom>
                    <a:avLst/>
                    <a:gdLst>
                      <a:gd name="T0" fmla="*/ 175 w 392"/>
                      <a:gd name="T1" fmla="*/ 11 h 253"/>
                      <a:gd name="T2" fmla="*/ 256 w 392"/>
                      <a:gd name="T3" fmla="*/ 11 h 253"/>
                      <a:gd name="T4" fmla="*/ 316 w 392"/>
                      <a:gd name="T5" fmla="*/ 7 h 253"/>
                      <a:gd name="T6" fmla="*/ 334 w 392"/>
                      <a:gd name="T7" fmla="*/ 11 h 253"/>
                      <a:gd name="T8" fmla="*/ 274 w 392"/>
                      <a:gd name="T9" fmla="*/ 13 h 253"/>
                      <a:gd name="T10" fmla="*/ 193 w 392"/>
                      <a:gd name="T11" fmla="*/ 25 h 253"/>
                      <a:gd name="T12" fmla="*/ 37 w 392"/>
                      <a:gd name="T13" fmla="*/ 27 h 253"/>
                      <a:gd name="T14" fmla="*/ 1 w 392"/>
                      <a:gd name="T15" fmla="*/ 21 h 253"/>
                      <a:gd name="T16" fmla="*/ 43 w 392"/>
                      <a:gd name="T17" fmla="*/ 11 h 253"/>
                      <a:gd name="T18" fmla="*/ 175 w 392"/>
                      <a:gd name="T19" fmla="*/ 11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6" name="Freeform 17">
                    <a:extLst>
                      <a:ext uri="{FF2B5EF4-FFF2-40B4-BE49-F238E27FC236}">
                        <a16:creationId xmlns:a16="http://schemas.microsoft.com/office/drawing/2014/main" id="{2E3C7A3F-0EAC-45F2-9864-098C43DA3C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2" y="967"/>
                    <a:ext cx="227" cy="379"/>
                  </a:xfrm>
                  <a:custGeom>
                    <a:avLst/>
                    <a:gdLst>
                      <a:gd name="T0" fmla="*/ 10 w 238"/>
                      <a:gd name="T1" fmla="*/ 108 h 386"/>
                      <a:gd name="T2" fmla="*/ 10 w 238"/>
                      <a:gd name="T3" fmla="*/ 76 h 386"/>
                      <a:gd name="T4" fmla="*/ 0 w 238"/>
                      <a:gd name="T5" fmla="*/ 38 h 386"/>
                      <a:gd name="T6" fmla="*/ 10 w 238"/>
                      <a:gd name="T7" fmla="*/ 12 h 386"/>
                      <a:gd name="T8" fmla="*/ 10 w 238"/>
                      <a:gd name="T9" fmla="*/ 24 h 386"/>
                      <a:gd name="T10" fmla="*/ 17 w 238"/>
                      <a:gd name="T11" fmla="*/ 56 h 386"/>
                      <a:gd name="T12" fmla="*/ 23 w 238"/>
                      <a:gd name="T13" fmla="*/ 122 h 386"/>
                      <a:gd name="T14" fmla="*/ 20 w 238"/>
                      <a:gd name="T15" fmla="*/ 150 h 386"/>
                      <a:gd name="T16" fmla="*/ 16 w 238"/>
                      <a:gd name="T17" fmla="*/ 139 h 386"/>
                      <a:gd name="T18" fmla="*/ 10 w 238"/>
                      <a:gd name="T19" fmla="*/ 108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42" name="Picture 18">
                  <a:extLst>
                    <a:ext uri="{FF2B5EF4-FFF2-40B4-BE49-F238E27FC236}">
                      <a16:creationId xmlns:a16="http://schemas.microsoft.com/office/drawing/2014/main" id="{548C79EB-F727-4B1E-B89C-AE555EBEC01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19">
                  <a:extLst>
                    <a:ext uri="{FF2B5EF4-FFF2-40B4-BE49-F238E27FC236}">
                      <a16:creationId xmlns:a16="http://schemas.microsoft.com/office/drawing/2014/main" id="{E2657A0E-E708-4962-91B9-928B7E2E09E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20">
                  <a:extLst>
                    <a:ext uri="{FF2B5EF4-FFF2-40B4-BE49-F238E27FC236}">
                      <a16:creationId xmlns:a16="http://schemas.microsoft.com/office/drawing/2014/main" id="{78A0DD36-9702-4255-88F3-7580D50C453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" name="Picture 21">
                  <a:extLst>
                    <a:ext uri="{FF2B5EF4-FFF2-40B4-BE49-F238E27FC236}">
                      <a16:creationId xmlns:a16="http://schemas.microsoft.com/office/drawing/2014/main" id="{9AA169B9-04B5-4AD7-A876-4B8B4840B33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Picture 22">
                  <a:extLst>
                    <a:ext uri="{FF2B5EF4-FFF2-40B4-BE49-F238E27FC236}">
                      <a16:creationId xmlns:a16="http://schemas.microsoft.com/office/drawing/2014/main" id="{BA2BB0CC-0D93-4BFB-94D7-761E3CACF88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23">
                  <a:extLst>
                    <a:ext uri="{FF2B5EF4-FFF2-40B4-BE49-F238E27FC236}">
                      <a16:creationId xmlns:a16="http://schemas.microsoft.com/office/drawing/2014/main" id="{3FF03D94-4748-4A09-9B60-C8BE198AE4B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Picture 24">
                  <a:extLst>
                    <a:ext uri="{FF2B5EF4-FFF2-40B4-BE49-F238E27FC236}">
                      <a16:creationId xmlns:a16="http://schemas.microsoft.com/office/drawing/2014/main" id="{753F09B9-F39B-4255-B250-2BA0F54D3F8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25">
                  <a:extLst>
                    <a:ext uri="{FF2B5EF4-FFF2-40B4-BE49-F238E27FC236}">
                      <a16:creationId xmlns:a16="http://schemas.microsoft.com/office/drawing/2014/main" id="{B912FCC7-4188-42F8-8409-1DE0C57B72EA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Group 26">
                <a:extLst>
                  <a:ext uri="{FF2B5EF4-FFF2-40B4-BE49-F238E27FC236}">
                    <a16:creationId xmlns:a16="http://schemas.microsoft.com/office/drawing/2014/main" id="{00EE51E3-A40D-493C-9647-166C335D5BF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2" name="Picture 27">
                  <a:extLst>
                    <a:ext uri="{FF2B5EF4-FFF2-40B4-BE49-F238E27FC236}">
                      <a16:creationId xmlns:a16="http://schemas.microsoft.com/office/drawing/2014/main" id="{658A9F65-F824-403E-8184-7D8638667CC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28">
                  <a:extLst>
                    <a:ext uri="{FF2B5EF4-FFF2-40B4-BE49-F238E27FC236}">
                      <a16:creationId xmlns:a16="http://schemas.microsoft.com/office/drawing/2014/main" id="{AFA7381E-8455-4ECE-95AB-26ABBEA226A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29">
                  <a:extLst>
                    <a:ext uri="{FF2B5EF4-FFF2-40B4-BE49-F238E27FC236}">
                      <a16:creationId xmlns:a16="http://schemas.microsoft.com/office/drawing/2014/main" id="{F34F4C25-6D8C-45E3-B560-F9728356327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30">
                  <a:extLst>
                    <a:ext uri="{FF2B5EF4-FFF2-40B4-BE49-F238E27FC236}">
                      <a16:creationId xmlns:a16="http://schemas.microsoft.com/office/drawing/2014/main" id="{E268ECB8-3604-485C-BEA9-7E830B00729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1">
                  <a:extLst>
                    <a:ext uri="{FF2B5EF4-FFF2-40B4-BE49-F238E27FC236}">
                      <a16:creationId xmlns:a16="http://schemas.microsoft.com/office/drawing/2014/main" id="{04166BF3-5D72-437D-A678-997485DC02E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2">
                  <a:extLst>
                    <a:ext uri="{FF2B5EF4-FFF2-40B4-BE49-F238E27FC236}">
                      <a16:creationId xmlns:a16="http://schemas.microsoft.com/office/drawing/2014/main" id="{02F86E35-A819-4976-ACD9-6ED985023C4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33">
                  <a:extLst>
                    <a:ext uri="{FF2B5EF4-FFF2-40B4-BE49-F238E27FC236}">
                      <a16:creationId xmlns:a16="http://schemas.microsoft.com/office/drawing/2014/main" id="{FA7B0284-AE92-4B9D-A090-AB4BA0744A3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34">
                  <a:extLst>
                    <a:ext uri="{FF2B5EF4-FFF2-40B4-BE49-F238E27FC236}">
                      <a16:creationId xmlns:a16="http://schemas.microsoft.com/office/drawing/2014/main" id="{0F637D61-B8A1-44B2-BB07-C6162A5E8C8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35">
                  <a:extLst>
                    <a:ext uri="{FF2B5EF4-FFF2-40B4-BE49-F238E27FC236}">
                      <a16:creationId xmlns:a16="http://schemas.microsoft.com/office/drawing/2014/main" id="{A52BA123-11F2-475A-B1D7-BC90B4AF2D2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36">
                  <a:extLst>
                    <a:ext uri="{FF2B5EF4-FFF2-40B4-BE49-F238E27FC236}">
                      <a16:creationId xmlns:a16="http://schemas.microsoft.com/office/drawing/2014/main" id="{5EFEB35F-D1BB-475C-AEBC-A4D08FC50BD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37">
                  <a:extLst>
                    <a:ext uri="{FF2B5EF4-FFF2-40B4-BE49-F238E27FC236}">
                      <a16:creationId xmlns:a16="http://schemas.microsoft.com/office/drawing/2014/main" id="{D671D67B-69D2-4FA7-9E0A-736623045E7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38">
                  <a:extLst>
                    <a:ext uri="{FF2B5EF4-FFF2-40B4-BE49-F238E27FC236}">
                      <a16:creationId xmlns:a16="http://schemas.microsoft.com/office/drawing/2014/main" id="{A61DD5D1-6ED6-4F0C-B743-236FFE86F6EA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39">
                  <a:extLst>
                    <a:ext uri="{FF2B5EF4-FFF2-40B4-BE49-F238E27FC236}">
                      <a16:creationId xmlns:a16="http://schemas.microsoft.com/office/drawing/2014/main" id="{4CCC75E1-BD0A-4562-B480-562ECE88028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40">
                  <a:extLst>
                    <a:ext uri="{FF2B5EF4-FFF2-40B4-BE49-F238E27FC236}">
                      <a16:creationId xmlns:a16="http://schemas.microsoft.com/office/drawing/2014/main" id="{1712E6B9-9054-43E8-B411-0DA8BD404C4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41">
                  <a:extLst>
                    <a:ext uri="{FF2B5EF4-FFF2-40B4-BE49-F238E27FC236}">
                      <a16:creationId xmlns:a16="http://schemas.microsoft.com/office/drawing/2014/main" id="{C99D2348-D979-4EC2-AA47-FC541D61D23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42">
                  <a:extLst>
                    <a:ext uri="{FF2B5EF4-FFF2-40B4-BE49-F238E27FC236}">
                      <a16:creationId xmlns:a16="http://schemas.microsoft.com/office/drawing/2014/main" id="{9BD355CF-22C0-4497-B5C0-931155490F7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43">
                  <a:extLst>
                    <a:ext uri="{FF2B5EF4-FFF2-40B4-BE49-F238E27FC236}">
                      <a16:creationId xmlns:a16="http://schemas.microsoft.com/office/drawing/2014/main" id="{6B6BAF16-B663-45AD-8E32-8065C45F70C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44">
                  <a:extLst>
                    <a:ext uri="{FF2B5EF4-FFF2-40B4-BE49-F238E27FC236}">
                      <a16:creationId xmlns:a16="http://schemas.microsoft.com/office/drawing/2014/main" id="{56A20D85-3645-4774-8834-58F2DF99806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45">
                  <a:extLst>
                    <a:ext uri="{FF2B5EF4-FFF2-40B4-BE49-F238E27FC236}">
                      <a16:creationId xmlns:a16="http://schemas.microsoft.com/office/drawing/2014/main" id="{D524E092-4CD5-43FF-8791-C39B77C4700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5C278E12-7B70-4DF2-9DE5-2F9892A4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EB9E2DE6-F3FE-461A-802C-0DDB203B3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060"/>
              <a:ext cx="768" cy="1266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61EA03A3-4D17-4B69-8F85-EF8003D36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2" name="Freeform 49" descr="kimonopat1">
              <a:extLst>
                <a:ext uri="{FF2B5EF4-FFF2-40B4-BE49-F238E27FC236}">
                  <a16:creationId xmlns:a16="http://schemas.microsoft.com/office/drawing/2014/main" id="{0C3F473F-DBC5-461C-9672-2457F43BF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229"/>
              <a:ext cx="616" cy="1376"/>
            </a:xfrm>
            <a:custGeom>
              <a:avLst/>
              <a:gdLst>
                <a:gd name="T0" fmla="*/ 435 w 617"/>
                <a:gd name="T1" fmla="*/ 3 h 1376"/>
                <a:gd name="T2" fmla="*/ 351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27 w 617"/>
                <a:gd name="T13" fmla="*/ 1185 h 1376"/>
                <a:gd name="T14" fmla="*/ 381 w 617"/>
                <a:gd name="T15" fmla="*/ 1269 h 1376"/>
                <a:gd name="T16" fmla="*/ 393 w 617"/>
                <a:gd name="T17" fmla="*/ 1365 h 1376"/>
                <a:gd name="T18" fmla="*/ 447 w 617"/>
                <a:gd name="T19" fmla="*/ 1203 h 1376"/>
                <a:gd name="T20" fmla="*/ 513 w 617"/>
                <a:gd name="T21" fmla="*/ 825 h 1376"/>
                <a:gd name="T22" fmla="*/ 555 w 617"/>
                <a:gd name="T23" fmla="*/ 363 h 1376"/>
                <a:gd name="T24" fmla="*/ 435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Freeform 50" descr="kimonopat1">
              <a:extLst>
                <a:ext uri="{FF2B5EF4-FFF2-40B4-BE49-F238E27FC236}">
                  <a16:creationId xmlns:a16="http://schemas.microsoft.com/office/drawing/2014/main" id="{7C5BC7E3-8F8F-4952-9CC9-596429C1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69"/>
              <a:ext cx="576" cy="3181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58 h 3180"/>
                <a:gd name="T10" fmla="*/ 576 w 576"/>
                <a:gd name="T11" fmla="*/ 3106 h 3180"/>
                <a:gd name="T12" fmla="*/ 414 w 576"/>
                <a:gd name="T13" fmla="*/ 2608 h 3180"/>
                <a:gd name="T14" fmla="*/ 252 w 576"/>
                <a:gd name="T15" fmla="*/ 1816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8178655B-8DE1-443F-BED4-B853F1B7B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15D3E97C-7E4C-41F8-8FA8-5B74C578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0"/>
              <a:ext cx="364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85 w 363"/>
                <a:gd name="T7" fmla="*/ 678 h 2112"/>
                <a:gd name="T8" fmla="*/ 375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26F67105-367C-46F4-A8E1-3FCE9DC6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AA4F8495-4849-4650-A486-F15C9F245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"/>
              <a:ext cx="57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05B6C8AD-EE82-4CB1-B60D-0D26ECEE0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924"/>
              <a:ext cx="734" cy="389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9" name="AutoShape 56">
              <a:extLst>
                <a:ext uri="{FF2B5EF4-FFF2-40B4-BE49-F238E27FC236}">
                  <a16:creationId xmlns:a16="http://schemas.microsoft.com/office/drawing/2014/main" id="{555B0CB2-DB98-475E-82CF-3CA93807DF8E}"/>
                </a:ext>
              </a:extLst>
            </p:cNvPr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144013" tIns="72007" rIns="144013" bIns="72007" anchor="ctr"/>
            <a:lstStyle/>
            <a:p>
              <a:endParaRPr lang="pt-BR"/>
            </a:p>
          </p:txBody>
        </p:sp>
      </p:grpSp>
      <p:sp>
        <p:nvSpPr>
          <p:cNvPr id="3487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1079501" y="2157418"/>
            <a:ext cx="10972801" cy="324008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87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20979" y="6121401"/>
            <a:ext cx="8883650" cy="27590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1E071520-966C-4DAE-8ECC-AEC300F349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D0DA5-569F-4753-8D95-F110A771AD14}" type="datetime11">
              <a:rPr lang="pt-BR" smtClean="0"/>
              <a:t>20:19:23</a:t>
            </a:fld>
            <a:endParaRPr lang="pt-BR"/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DD28EC69-0F55-4FE5-B625-17C571DDC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617F114C-8985-4FEB-8628-12FAE29DD4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34BF2-6142-4539-804D-226293BCF5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557792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DD4849CE-4992-4C3B-A0D8-17F771E81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21-E608-4228-97E3-72645FD86358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6D09F6B2-4AD5-47D0-802B-169E1D54E9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98AEF1FF-7090-4803-B613-3F8F1D9EC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EF6BB-22D3-40F6-9E59-8947DA2136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624977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8238" y="6940551"/>
            <a:ext cx="12241214" cy="2146300"/>
          </a:xfrm>
        </p:spPr>
        <p:txBody>
          <a:bodyPr anchor="t"/>
          <a:lstStyle>
            <a:lvl1pPr algn="l">
              <a:defRPr sz="3048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38238" y="4578350"/>
            <a:ext cx="12241214" cy="2362200"/>
          </a:xfrm>
        </p:spPr>
        <p:txBody>
          <a:bodyPr anchor="b"/>
          <a:lstStyle>
            <a:lvl1pPr marL="0" indent="0">
              <a:buNone/>
              <a:defRPr sz="1524"/>
            </a:lvl1pPr>
            <a:lvl2pPr marL="348341" indent="0">
              <a:buNone/>
              <a:defRPr sz="1371"/>
            </a:lvl2pPr>
            <a:lvl3pPr marL="696681" indent="0">
              <a:buNone/>
              <a:defRPr sz="1219"/>
            </a:lvl3pPr>
            <a:lvl4pPr marL="1045022" indent="0">
              <a:buNone/>
              <a:defRPr sz="1067"/>
            </a:lvl4pPr>
            <a:lvl5pPr marL="1393363" indent="0">
              <a:buNone/>
              <a:defRPr sz="1067"/>
            </a:lvl5pPr>
            <a:lvl6pPr marL="1741703" indent="0">
              <a:buNone/>
              <a:defRPr sz="1067"/>
            </a:lvl6pPr>
            <a:lvl7pPr marL="2090044" indent="0">
              <a:buNone/>
              <a:defRPr sz="1067"/>
            </a:lvl7pPr>
            <a:lvl8pPr marL="2438385" indent="0">
              <a:buNone/>
              <a:defRPr sz="1067"/>
            </a:lvl8pPr>
            <a:lvl9pPr marL="2786725" indent="0">
              <a:buNone/>
              <a:defRPr sz="10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7E80E7C3-A974-4BE4-AB27-3238DF41E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0A42-A1A4-4F3F-BFAD-D488C309FA5D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B0363CFE-7E94-4666-8526-50EC1A51E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DAB654E2-374C-4B63-A14F-35969AEA5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7CB9F-A5D0-44F0-96A8-80D37AA30E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4887993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14338" y="2517780"/>
            <a:ext cx="5740402" cy="7083425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7143" y="2517780"/>
            <a:ext cx="5741987" cy="7083425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0CC92132-1BE4-4696-AFE9-4DB9A9F54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35724-3C52-4E7A-8EAA-4C6D8D9EEDFE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C588B336-7E5C-4B82-A25E-1AE39BA95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7509EAFC-5A7A-4BF5-8DC6-EE28778B8A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1AE4F-A00B-4F14-945F-0A0DC8483F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8733772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6" y="431804"/>
            <a:ext cx="1296035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727" y="2417764"/>
            <a:ext cx="6362699" cy="100806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727" y="3425826"/>
            <a:ext cx="6362699" cy="6223000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315202" y="2417764"/>
            <a:ext cx="6365876" cy="100806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315202" y="3425826"/>
            <a:ext cx="6365876" cy="6223000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9">
            <a:extLst>
              <a:ext uri="{FF2B5EF4-FFF2-40B4-BE49-F238E27FC236}">
                <a16:creationId xmlns:a16="http://schemas.microsoft.com/office/drawing/2014/main" id="{836BF045-5A70-4DD9-9BA3-D45DAEDF6E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09921-C422-410E-AD8D-6338697E8B51}" type="datetime11">
              <a:rPr lang="pt-BR" smtClean="0"/>
              <a:t>20:19:23</a:t>
            </a:fld>
            <a:endParaRPr lang="pt-BR"/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C6B2A7E7-80B5-407C-B7AD-AB1478DC7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11BE82C7-3446-4986-B938-CCA246A8B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6638-BD8D-44B6-965C-E353E1F99F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285144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B02234F2-FE73-4DCE-B3AF-0DB50F5DD0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3175E-1186-48B8-82C3-C3D211548969}" type="datetime11">
              <a:rPr lang="pt-BR" smtClean="0"/>
              <a:t>20:19:23</a:t>
            </a:fld>
            <a:endParaRPr lang="pt-BR"/>
          </a:p>
        </p:txBody>
      </p:sp>
      <p:sp>
        <p:nvSpPr>
          <p:cNvPr id="4" name="Rectangle 60">
            <a:extLst>
              <a:ext uri="{FF2B5EF4-FFF2-40B4-BE49-F238E27FC236}">
                <a16:creationId xmlns:a16="http://schemas.microsoft.com/office/drawing/2014/main" id="{BE60BE7C-7EC2-454B-8E39-1FA46CD9B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4736DD09-3CD1-46B3-9C6A-582817720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54A03-19C6-4FDE-99E8-FB4EF254890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3096026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>
            <a:extLst>
              <a:ext uri="{FF2B5EF4-FFF2-40B4-BE49-F238E27FC236}">
                <a16:creationId xmlns:a16="http://schemas.microsoft.com/office/drawing/2014/main" id="{C88A9F9F-F04A-4DAF-8695-27A531702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24CC-7C44-4637-AF60-A21FBF0D30C6}" type="datetime11">
              <a:rPr lang="pt-BR" smtClean="0"/>
              <a:t>20:19:23</a:t>
            </a:fld>
            <a:endParaRPr lang="pt-BR"/>
          </a:p>
        </p:txBody>
      </p:sp>
      <p:sp>
        <p:nvSpPr>
          <p:cNvPr id="3" name="Rectangle 60">
            <a:extLst>
              <a:ext uri="{FF2B5EF4-FFF2-40B4-BE49-F238E27FC236}">
                <a16:creationId xmlns:a16="http://schemas.microsoft.com/office/drawing/2014/main" id="{8E6A3CBB-5A1C-4D66-95A5-AD6436BD1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1">
            <a:extLst>
              <a:ext uri="{FF2B5EF4-FFF2-40B4-BE49-F238E27FC236}">
                <a16:creationId xmlns:a16="http://schemas.microsoft.com/office/drawing/2014/main" id="{1B403B9F-E9B4-4A04-ABDF-A4C4B3BDF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3C478-36D7-440A-BCD9-9555CF16A9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1211073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8" y="430217"/>
            <a:ext cx="4737100" cy="1830387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864" y="430213"/>
            <a:ext cx="8050213" cy="9218612"/>
          </a:xfrm>
        </p:spPr>
        <p:txBody>
          <a:bodyPr/>
          <a:lstStyle>
            <a:lvl1pPr>
              <a:defRPr sz="2438"/>
            </a:lvl1pPr>
            <a:lvl2pPr>
              <a:defRPr sz="2133"/>
            </a:lvl2pPr>
            <a:lvl3pPr>
              <a:defRPr sz="1829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0728" y="2260605"/>
            <a:ext cx="4737100" cy="7388225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BF529F3A-5687-4422-B212-FB0D6AE6B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40AB0-2739-4AA5-8C43-2C0E67677A4C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4B0BC4A0-D51F-4C1F-B64A-6B9A0B245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983B89F5-E705-41BB-95D6-5B9B4E021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D9004-2A1D-4AC5-A4DB-6240928DF50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229401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82DE9FF4-A83C-4382-8625-7EA9564B3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A59B7-335D-4541-A5C1-5EED2B69810A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ACC614D3-6238-4D76-96F6-6A738666C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9A13748F-E36A-4CF3-B125-6099EA218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C704D-3FAB-4446-ABEF-0115EAC280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3011250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577" y="7561265"/>
            <a:ext cx="8640764" cy="892175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22577" y="965205"/>
            <a:ext cx="8640764" cy="6480175"/>
          </a:xfrm>
        </p:spPr>
        <p:txBody>
          <a:bodyPr/>
          <a:lstStyle>
            <a:lvl1pPr marL="0" indent="0">
              <a:buNone/>
              <a:defRPr sz="2438"/>
            </a:lvl1pPr>
            <a:lvl2pPr marL="348341" indent="0">
              <a:buNone/>
              <a:defRPr sz="2133"/>
            </a:lvl2pPr>
            <a:lvl3pPr marL="696681" indent="0">
              <a:buNone/>
              <a:defRPr sz="1829"/>
            </a:lvl3pPr>
            <a:lvl4pPr marL="1045022" indent="0">
              <a:buNone/>
              <a:defRPr sz="1524"/>
            </a:lvl4pPr>
            <a:lvl5pPr marL="1393363" indent="0">
              <a:buNone/>
              <a:defRPr sz="1524"/>
            </a:lvl5pPr>
            <a:lvl6pPr marL="1741703" indent="0">
              <a:buNone/>
              <a:defRPr sz="1524"/>
            </a:lvl6pPr>
            <a:lvl7pPr marL="2090044" indent="0">
              <a:buNone/>
              <a:defRPr sz="1524"/>
            </a:lvl7pPr>
            <a:lvl8pPr marL="2438385" indent="0">
              <a:buNone/>
              <a:defRPr sz="1524"/>
            </a:lvl8pPr>
            <a:lvl9pPr marL="2786725" indent="0">
              <a:buNone/>
              <a:defRPr sz="1524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22577" y="8453438"/>
            <a:ext cx="8640764" cy="1268412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961546B8-BB33-422A-BFC5-FEA382711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A7475-EB28-40B2-8583-37ACD1FD0762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10E30519-7037-4773-99D7-363F38A6D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C57DBECA-8AAC-4EFE-8327-6F926E867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15A64-77DC-4A12-A89E-A518D7A3BE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5776922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E5C4D175-BA73-43F1-B7E8-8B1551443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8988C-3B90-4FB0-BBF4-E9C43A27DE18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A18C7088-ED1B-4295-875D-B6E797349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B4FE249E-7166-4E94-B17E-F782695BE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3DDC4-C0E6-423A-8A26-8B65BCF25A5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4877684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78929" y="357189"/>
            <a:ext cx="2943224" cy="92440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4490" y="357189"/>
            <a:ext cx="8682037" cy="92440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22134F8B-0542-4ED7-85BD-E1C060215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8408-014C-471F-9EEA-AEF209EF7588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864BE0FC-3A31-48BB-918B-E93337C5D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67FA1316-6382-46F6-A2F8-5AAB3D243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BDD6-A2CB-487D-AD8E-247E01D2D8F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4525875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"/>
            <a:ext cx="12623800" cy="7215188"/>
            <a:chOff x="0" y="0"/>
            <a:chExt cx="5770" cy="43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44013" tIns="72007" rIns="144013" bIns="72007" anchor="ctr"/>
            <a:lstStyle/>
            <a:p>
              <a:pPr algn="ctr" defTabSz="1097032" eaLnBrk="1" hangingPunct="1">
                <a:defRPr/>
              </a:pPr>
              <a:endParaRPr kumimoji="1" lang="pt-BR" sz="2133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944" y="-9"/>
              <a:ext cx="816" cy="3984"/>
              <a:chOff x="4944" y="-9"/>
              <a:chExt cx="816" cy="3984"/>
            </a:xfrm>
          </p:grpSpPr>
          <p:grpSp>
            <p:nvGrpSpPr>
              <p:cNvPr id="20" name="Group 7"/>
              <p:cNvGrpSpPr>
                <a:grpSpLocks/>
              </p:cNvGrpSpPr>
              <p:nvPr userDrawn="1"/>
            </p:nvGrpSpPr>
            <p:grpSpPr bwMode="auto">
              <a:xfrm>
                <a:off x="5280" y="-9"/>
                <a:ext cx="480" cy="1440"/>
                <a:chOff x="5280" y="-9"/>
                <a:chExt cx="480" cy="1440"/>
              </a:xfrm>
            </p:grpSpPr>
            <p:grpSp>
              <p:nvGrpSpPr>
                <p:cNvPr id="41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8" y="-7"/>
                  <a:ext cx="180" cy="176"/>
                  <a:chOff x="1679" y="357"/>
                  <a:chExt cx="1718" cy="2556"/>
                </a:xfrm>
              </p:grpSpPr>
              <p:grpSp>
                <p:nvGrpSpPr>
                  <p:cNvPr id="5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79" y="357"/>
                    <a:ext cx="1718" cy="2556"/>
                    <a:chOff x="1679" y="357"/>
                    <a:chExt cx="1718" cy="2556"/>
                  </a:xfrm>
                </p:grpSpPr>
                <p:sp>
                  <p:nvSpPr>
                    <p:cNvPr id="57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093" y="356"/>
                      <a:ext cx="1218" cy="2561"/>
                    </a:xfrm>
                    <a:custGeom>
                      <a:avLst/>
                      <a:gdLst>
                        <a:gd name="T0" fmla="*/ 202 w 1231"/>
                        <a:gd name="T1" fmla="*/ 283 h 2560"/>
                        <a:gd name="T2" fmla="*/ 244 w 1231"/>
                        <a:gd name="T3" fmla="*/ 115 h 2560"/>
                        <a:gd name="T4" fmla="*/ 342 w 1231"/>
                        <a:gd name="T5" fmla="*/ 7 h 2560"/>
                        <a:gd name="T6" fmla="*/ 526 w 1231"/>
                        <a:gd name="T7" fmla="*/ 61 h 2560"/>
                        <a:gd name="T8" fmla="*/ 617 w 1231"/>
                        <a:gd name="T9" fmla="*/ 349 h 2560"/>
                        <a:gd name="T10" fmla="*/ 577 w 1231"/>
                        <a:gd name="T11" fmla="*/ 769 h 2560"/>
                        <a:gd name="T12" fmla="*/ 555 w 1231"/>
                        <a:gd name="T13" fmla="*/ 943 h 2560"/>
                        <a:gd name="T14" fmla="*/ 651 w 1231"/>
                        <a:gd name="T15" fmla="*/ 1075 h 2560"/>
                        <a:gd name="T16" fmla="*/ 724 w 1231"/>
                        <a:gd name="T17" fmla="*/ 1575 h 2560"/>
                        <a:gd name="T18" fmla="*/ 661 w 1231"/>
                        <a:gd name="T19" fmla="*/ 2019 h 2560"/>
                        <a:gd name="T20" fmla="*/ 534 w 1231"/>
                        <a:gd name="T21" fmla="*/ 2127 h 2560"/>
                        <a:gd name="T22" fmla="*/ 423 w 1231"/>
                        <a:gd name="T23" fmla="*/ 2109 h 2560"/>
                        <a:gd name="T24" fmla="*/ 386 w 1231"/>
                        <a:gd name="T25" fmla="*/ 2301 h 2560"/>
                        <a:gd name="T26" fmla="*/ 312 w 1231"/>
                        <a:gd name="T27" fmla="*/ 2577 h 2560"/>
                        <a:gd name="T28" fmla="*/ 126 w 1231"/>
                        <a:gd name="T29" fmla="*/ 2559 h 2560"/>
                        <a:gd name="T30" fmla="*/ 31 w 1231"/>
                        <a:gd name="T31" fmla="*/ 2277 h 2560"/>
                        <a:gd name="T32" fmla="*/ 25 w 1231"/>
                        <a:gd name="T33" fmla="*/ 2019 h 2560"/>
                        <a:gd name="T34" fmla="*/ 93 w 1231"/>
                        <a:gd name="T35" fmla="*/ 1701 h 2560"/>
                        <a:gd name="T36" fmla="*/ 151 w 1231"/>
                        <a:gd name="T37" fmla="*/ 1563 h 2560"/>
                        <a:gd name="T38" fmla="*/ 129 w 1231"/>
                        <a:gd name="T39" fmla="*/ 1779 h 2560"/>
                        <a:gd name="T40" fmla="*/ 47 w 1231"/>
                        <a:gd name="T41" fmla="*/ 2073 h 2560"/>
                        <a:gd name="T42" fmla="*/ 105 w 1231"/>
                        <a:gd name="T43" fmla="*/ 2373 h 2560"/>
                        <a:gd name="T44" fmla="*/ 259 w 1231"/>
                        <a:gd name="T45" fmla="*/ 2481 h 2560"/>
                        <a:gd name="T46" fmla="*/ 350 w 1231"/>
                        <a:gd name="T47" fmla="*/ 2277 h 2560"/>
                        <a:gd name="T48" fmla="*/ 338 w 1231"/>
                        <a:gd name="T49" fmla="*/ 1857 h 2560"/>
                        <a:gd name="T50" fmla="*/ 292 w 1231"/>
                        <a:gd name="T51" fmla="*/ 1581 h 2560"/>
                        <a:gd name="T52" fmla="*/ 315 w 1231"/>
                        <a:gd name="T53" fmla="*/ 1509 h 2560"/>
                        <a:gd name="T54" fmla="*/ 369 w 1231"/>
                        <a:gd name="T55" fmla="*/ 1683 h 2560"/>
                        <a:gd name="T56" fmla="*/ 423 w 1231"/>
                        <a:gd name="T57" fmla="*/ 1983 h 2560"/>
                        <a:gd name="T58" fmla="*/ 570 w 1231"/>
                        <a:gd name="T59" fmla="*/ 2013 h 2560"/>
                        <a:gd name="T60" fmla="*/ 668 w 1231"/>
                        <a:gd name="T61" fmla="*/ 1737 h 2560"/>
                        <a:gd name="T62" fmla="*/ 658 w 1231"/>
                        <a:gd name="T63" fmla="*/ 1273 h 2560"/>
                        <a:gd name="T64" fmla="*/ 519 w 1231"/>
                        <a:gd name="T65" fmla="*/ 1057 h 2560"/>
                        <a:gd name="T66" fmla="*/ 400 w 1231"/>
                        <a:gd name="T67" fmla="*/ 1129 h 2560"/>
                        <a:gd name="T68" fmla="*/ 338 w 1231"/>
                        <a:gd name="T69" fmla="*/ 1117 h 2560"/>
                        <a:gd name="T70" fmla="*/ 366 w 1231"/>
                        <a:gd name="T71" fmla="*/ 1033 h 2560"/>
                        <a:gd name="T72" fmla="*/ 479 w 1231"/>
                        <a:gd name="T73" fmla="*/ 937 h 2560"/>
                        <a:gd name="T74" fmla="*/ 559 w 1231"/>
                        <a:gd name="T75" fmla="*/ 613 h 2560"/>
                        <a:gd name="T76" fmla="*/ 519 w 1231"/>
                        <a:gd name="T77" fmla="*/ 175 h 2560"/>
                        <a:gd name="T78" fmla="*/ 366 w 1231"/>
                        <a:gd name="T79" fmla="*/ 103 h 2560"/>
                        <a:gd name="T80" fmla="*/ 229 w 1231"/>
                        <a:gd name="T81" fmla="*/ 355 h 2560"/>
                        <a:gd name="T82" fmla="*/ 235 w 1231"/>
                        <a:gd name="T83" fmla="*/ 763 h 2560"/>
                        <a:gd name="T84" fmla="*/ 205 w 1231"/>
                        <a:gd name="T85" fmla="*/ 949 h 2560"/>
                        <a:gd name="T86" fmla="*/ 171 w 1231"/>
                        <a:gd name="T87" fmla="*/ 685 h 2560"/>
                        <a:gd name="T88" fmla="*/ 183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75" y="408"/>
                      <a:ext cx="863" cy="2076"/>
                    </a:xfrm>
                    <a:custGeom>
                      <a:avLst/>
                      <a:gdLst>
                        <a:gd name="T0" fmla="*/ 685 w 865"/>
                        <a:gd name="T1" fmla="*/ 580 h 2071"/>
                        <a:gd name="T2" fmla="*/ 697 w 865"/>
                        <a:gd name="T3" fmla="*/ 400 h 2071"/>
                        <a:gd name="T4" fmla="*/ 763 w 865"/>
                        <a:gd name="T5" fmla="*/ 206 h 2071"/>
                        <a:gd name="T6" fmla="*/ 709 w 865"/>
                        <a:gd name="T7" fmla="*/ 268 h 2071"/>
                        <a:gd name="T8" fmla="*/ 649 w 865"/>
                        <a:gd name="T9" fmla="*/ 268 h 2071"/>
                        <a:gd name="T10" fmla="*/ 615 w 865"/>
                        <a:gd name="T11" fmla="*/ 116 h 2071"/>
                        <a:gd name="T12" fmla="*/ 561 w 865"/>
                        <a:gd name="T13" fmla="*/ 32 h 2071"/>
                        <a:gd name="T14" fmla="*/ 459 w 865"/>
                        <a:gd name="T15" fmla="*/ 2 h 2071"/>
                        <a:gd name="T16" fmla="*/ 357 w 865"/>
                        <a:gd name="T17" fmla="*/ 20 h 2071"/>
                        <a:gd name="T18" fmla="*/ 23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54 h 2071"/>
                        <a:gd name="T24" fmla="*/ 131 w 865"/>
                        <a:gd name="T25" fmla="*/ 658 h 2071"/>
                        <a:gd name="T26" fmla="*/ 173 w 865"/>
                        <a:gd name="T27" fmla="*/ 882 h 2071"/>
                        <a:gd name="T28" fmla="*/ 197 w 865"/>
                        <a:gd name="T29" fmla="*/ 984 h 2071"/>
                        <a:gd name="T30" fmla="*/ 167 w 865"/>
                        <a:gd name="T31" fmla="*/ 1111 h 2071"/>
                        <a:gd name="T32" fmla="*/ 65 w 865"/>
                        <a:gd name="T33" fmla="*/ 1274 h 2071"/>
                        <a:gd name="T34" fmla="*/ 17 w 865"/>
                        <a:gd name="T35" fmla="*/ 1448 h 2071"/>
                        <a:gd name="T36" fmla="*/ 5 w 865"/>
                        <a:gd name="T37" fmla="*/ 1750 h 2071"/>
                        <a:gd name="T38" fmla="*/ 47 w 865"/>
                        <a:gd name="T39" fmla="*/ 1969 h 2071"/>
                        <a:gd name="T40" fmla="*/ 131 w 865"/>
                        <a:gd name="T41" fmla="*/ 2148 h 2071"/>
                        <a:gd name="T42" fmla="*/ 249 w 865"/>
                        <a:gd name="T43" fmla="*/ 2238 h 2071"/>
                        <a:gd name="T44" fmla="*/ 375 w 865"/>
                        <a:gd name="T45" fmla="*/ 2232 h 2071"/>
                        <a:gd name="T46" fmla="*/ 417 w 865"/>
                        <a:gd name="T47" fmla="*/ 2244 h 2071"/>
                        <a:gd name="T48" fmla="*/ 447 w 865"/>
                        <a:gd name="T49" fmla="*/ 2323 h 2071"/>
                        <a:gd name="T50" fmla="*/ 447 w 865"/>
                        <a:gd name="T51" fmla="*/ 2214 h 2071"/>
                        <a:gd name="T52" fmla="*/ 507 w 865"/>
                        <a:gd name="T53" fmla="*/ 2006 h 2071"/>
                        <a:gd name="T54" fmla="*/ 567 w 865"/>
                        <a:gd name="T55" fmla="*/ 1858 h 2071"/>
                        <a:gd name="T56" fmla="*/ 531 w 865"/>
                        <a:gd name="T57" fmla="*/ 1909 h 2071"/>
                        <a:gd name="T58" fmla="*/ 465 w 865"/>
                        <a:gd name="T59" fmla="*/ 2059 h 2071"/>
                        <a:gd name="T60" fmla="*/ 357 w 865"/>
                        <a:gd name="T61" fmla="*/ 2154 h 2071"/>
                        <a:gd name="T62" fmla="*/ 219 w 865"/>
                        <a:gd name="T63" fmla="*/ 2148 h 2071"/>
                        <a:gd name="T64" fmla="*/ 179 w 865"/>
                        <a:gd name="T65" fmla="*/ 2051 h 2071"/>
                        <a:gd name="T66" fmla="*/ 113 w 865"/>
                        <a:gd name="T67" fmla="*/ 1840 h 2071"/>
                        <a:gd name="T68" fmla="*/ 107 w 865"/>
                        <a:gd name="T69" fmla="*/ 1575 h 2071"/>
                        <a:gd name="T70" fmla="*/ 137 w 865"/>
                        <a:gd name="T71" fmla="*/ 1340 h 2071"/>
                        <a:gd name="T72" fmla="*/ 203 w 865"/>
                        <a:gd name="T73" fmla="*/ 1220 h 2071"/>
                        <a:gd name="T74" fmla="*/ 273 w 865"/>
                        <a:gd name="T75" fmla="*/ 1165 h 2071"/>
                        <a:gd name="T76" fmla="*/ 459 w 865"/>
                        <a:gd name="T77" fmla="*/ 1226 h 2071"/>
                        <a:gd name="T78" fmla="*/ 561 w 865"/>
                        <a:gd name="T79" fmla="*/ 1274 h 2071"/>
                        <a:gd name="T80" fmla="*/ 606 w 865"/>
                        <a:gd name="T81" fmla="*/ 1250 h 2071"/>
                        <a:gd name="T82" fmla="*/ 603 w 865"/>
                        <a:gd name="T83" fmla="*/ 1196 h 2071"/>
                        <a:gd name="T84" fmla="*/ 561 w 865"/>
                        <a:gd name="T85" fmla="*/ 1138 h 2071"/>
                        <a:gd name="T86" fmla="*/ 447 w 865"/>
                        <a:gd name="T87" fmla="*/ 1102 h 2071"/>
                        <a:gd name="T88" fmla="*/ 273 w 865"/>
                        <a:gd name="T89" fmla="*/ 996 h 2071"/>
                        <a:gd name="T90" fmla="*/ 216 w 865"/>
                        <a:gd name="T91" fmla="*/ 780 h 2071"/>
                        <a:gd name="T92" fmla="*/ 209 w 865"/>
                        <a:gd name="T93" fmla="*/ 466 h 2071"/>
                        <a:gd name="T94" fmla="*/ 267 w 865"/>
                        <a:gd name="T95" fmla="*/ 170 h 2071"/>
                        <a:gd name="T96" fmla="*/ 435 w 865"/>
                        <a:gd name="T97" fmla="*/ 110 h 2071"/>
                        <a:gd name="T98" fmla="*/ 567 w 865"/>
                        <a:gd name="T99" fmla="*/ 164 h 2071"/>
                        <a:gd name="T100" fmla="*/ 627 w 865"/>
                        <a:gd name="T101" fmla="*/ 340 h 2071"/>
                        <a:gd name="T102" fmla="*/ 642 w 865"/>
                        <a:gd name="T103" fmla="*/ 478 h 2071"/>
                        <a:gd name="T104" fmla="*/ 673 w 865"/>
                        <a:gd name="T105" fmla="*/ 682 h 2071"/>
                        <a:gd name="T106" fmla="*/ 709 w 865"/>
                        <a:gd name="T107" fmla="*/ 646 h 2071"/>
                        <a:gd name="T108" fmla="*/ 685 w 865"/>
                        <a:gd name="T109" fmla="*/ 580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1462"/>
                    <a:ext cx="173" cy="242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pt-BR" altLang="pt-BR"/>
                  </a:p>
                </p:txBody>
              </p:sp>
              <p:sp>
                <p:nvSpPr>
                  <p:cNvPr id="52" name="Freeform 13"/>
                  <p:cNvSpPr>
                    <a:spLocks/>
                  </p:cNvSpPr>
                  <p:nvPr/>
                </p:nvSpPr>
                <p:spPr bwMode="auto">
                  <a:xfrm>
                    <a:off x="2666" y="767"/>
                    <a:ext cx="264" cy="527"/>
                  </a:xfrm>
                  <a:custGeom>
                    <a:avLst/>
                    <a:gdLst>
                      <a:gd name="T0" fmla="*/ 3 w 266"/>
                      <a:gd name="T1" fmla="*/ 857 h 521"/>
                      <a:gd name="T2" fmla="*/ 27 w 266"/>
                      <a:gd name="T3" fmla="*/ 479 h 521"/>
                      <a:gd name="T4" fmla="*/ 66 w 266"/>
                      <a:gd name="T5" fmla="*/ 95 h 521"/>
                      <a:gd name="T6" fmla="*/ 133 w 266"/>
                      <a:gd name="T7" fmla="*/ 3 h 521"/>
                      <a:gd name="T8" fmla="*/ 168 w 266"/>
                      <a:gd name="T9" fmla="*/ 39 h 521"/>
                      <a:gd name="T10" fmla="*/ 180 w 266"/>
                      <a:gd name="T11" fmla="*/ 231 h 521"/>
                      <a:gd name="T12" fmla="*/ 153 w 266"/>
                      <a:gd name="T13" fmla="*/ 479 h 521"/>
                      <a:gd name="T14" fmla="*/ 66 w 266"/>
                      <a:gd name="T15" fmla="*/ 846 h 521"/>
                      <a:gd name="T16" fmla="*/ 45 w 266"/>
                      <a:gd name="T17" fmla="*/ 887 h 521"/>
                      <a:gd name="T18" fmla="*/ 3 w 266"/>
                      <a:gd name="T19" fmla="*/ 857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3" name="Freeform 14"/>
                  <p:cNvSpPr>
                    <a:spLocks/>
                  </p:cNvSpPr>
                  <p:nvPr/>
                </p:nvSpPr>
                <p:spPr bwMode="auto">
                  <a:xfrm>
                    <a:off x="2620" y="1631"/>
                    <a:ext cx="400" cy="337"/>
                  </a:xfrm>
                  <a:custGeom>
                    <a:avLst/>
                    <a:gdLst>
                      <a:gd name="T0" fmla="*/ 269 w 392"/>
                      <a:gd name="T1" fmla="*/ 135 h 340"/>
                      <a:gd name="T2" fmla="*/ 16 w 392"/>
                      <a:gd name="T3" fmla="*/ 56 h 340"/>
                      <a:gd name="T4" fmla="*/ 4 w 392"/>
                      <a:gd name="T5" fmla="*/ 45 h 340"/>
                      <a:gd name="T6" fmla="*/ 82 w 392"/>
                      <a:gd name="T7" fmla="*/ 3 h 340"/>
                      <a:gd name="T8" fmla="*/ 357 w 392"/>
                      <a:gd name="T9" fmla="*/ 27 h 340"/>
                      <a:gd name="T10" fmla="*/ 685 w 392"/>
                      <a:gd name="T11" fmla="*/ 56 h 340"/>
                      <a:gd name="T12" fmla="*/ 999 w 392"/>
                      <a:gd name="T13" fmla="*/ 109 h 340"/>
                      <a:gd name="T14" fmla="*/ 1062 w 392"/>
                      <a:gd name="T15" fmla="*/ 173 h 340"/>
                      <a:gd name="T16" fmla="*/ 933 w 392"/>
                      <a:gd name="T17" fmla="*/ 216 h 340"/>
                      <a:gd name="T18" fmla="*/ 667 w 392"/>
                      <a:gd name="T19" fmla="*/ 204 h 340"/>
                      <a:gd name="T20" fmla="*/ 269 w 392"/>
                      <a:gd name="T21" fmla="*/ 135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4" name="Freeform 15"/>
                  <p:cNvSpPr>
                    <a:spLocks/>
                  </p:cNvSpPr>
                  <p:nvPr/>
                </p:nvSpPr>
                <p:spPr bwMode="auto">
                  <a:xfrm>
                    <a:off x="2339" y="1968"/>
                    <a:ext cx="182" cy="558"/>
                  </a:xfrm>
                  <a:custGeom>
                    <a:avLst/>
                    <a:gdLst>
                      <a:gd name="T0" fmla="*/ 214279 w 151"/>
                      <a:gd name="T1" fmla="*/ 165 h 558"/>
                      <a:gd name="T2" fmla="*/ 476070 w 151"/>
                      <a:gd name="T3" fmla="*/ 39 h 558"/>
                      <a:gd name="T4" fmla="*/ 755783 w 151"/>
                      <a:gd name="T5" fmla="*/ 3 h 558"/>
                      <a:gd name="T6" fmla="*/ 1225399 w 151"/>
                      <a:gd name="T7" fmla="*/ 27 h 558"/>
                      <a:gd name="T8" fmla="*/ 1562039 w 151"/>
                      <a:gd name="T9" fmla="*/ 165 h 558"/>
                      <a:gd name="T10" fmla="*/ 1642464 w 151"/>
                      <a:gd name="T11" fmla="*/ 423 h 558"/>
                      <a:gd name="T12" fmla="*/ 1097959 w 151"/>
                      <a:gd name="T13" fmla="*/ 543 h 558"/>
                      <a:gd name="T14" fmla="*/ 271886 w 151"/>
                      <a:gd name="T15" fmla="*/ 513 h 558"/>
                      <a:gd name="T16" fmla="*/ 0 w 151"/>
                      <a:gd name="T17" fmla="*/ 315 h 558"/>
                      <a:gd name="T18" fmla="*/ 214279 w 151"/>
                      <a:gd name="T19" fmla="*/ 165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5" name="Freeform 16"/>
                  <p:cNvSpPr>
                    <a:spLocks/>
                  </p:cNvSpPr>
                  <p:nvPr/>
                </p:nvSpPr>
                <p:spPr bwMode="auto">
                  <a:xfrm>
                    <a:off x="1957" y="1631"/>
                    <a:ext cx="391" cy="242"/>
                  </a:xfrm>
                  <a:custGeom>
                    <a:avLst/>
                    <a:gdLst>
                      <a:gd name="T0" fmla="*/ 175 w 392"/>
                      <a:gd name="T1" fmla="*/ 11 h 253"/>
                      <a:gd name="T2" fmla="*/ 257 w 392"/>
                      <a:gd name="T3" fmla="*/ 11 h 253"/>
                      <a:gd name="T4" fmla="*/ 317 w 392"/>
                      <a:gd name="T5" fmla="*/ 7 h 253"/>
                      <a:gd name="T6" fmla="*/ 335 w 392"/>
                      <a:gd name="T7" fmla="*/ 11 h 253"/>
                      <a:gd name="T8" fmla="*/ 275 w 392"/>
                      <a:gd name="T9" fmla="*/ 14 h 253"/>
                      <a:gd name="T10" fmla="*/ 193 w 392"/>
                      <a:gd name="T11" fmla="*/ 26 h 253"/>
                      <a:gd name="T12" fmla="*/ 37 w 392"/>
                      <a:gd name="T13" fmla="*/ 28 h 253"/>
                      <a:gd name="T14" fmla="*/ 1 w 392"/>
                      <a:gd name="T15" fmla="*/ 22 h 253"/>
                      <a:gd name="T16" fmla="*/ 43 w 392"/>
                      <a:gd name="T17" fmla="*/ 11 h 253"/>
                      <a:gd name="T18" fmla="*/ 175 w 392"/>
                      <a:gd name="T19" fmla="*/ 11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6" name="Freeform 17"/>
                  <p:cNvSpPr>
                    <a:spLocks/>
                  </p:cNvSpPr>
                  <p:nvPr/>
                </p:nvSpPr>
                <p:spPr bwMode="auto">
                  <a:xfrm>
                    <a:off x="2102" y="967"/>
                    <a:ext cx="227" cy="379"/>
                  </a:xfrm>
                  <a:custGeom>
                    <a:avLst/>
                    <a:gdLst>
                      <a:gd name="T0" fmla="*/ 10 w 238"/>
                      <a:gd name="T1" fmla="*/ 110 h 386"/>
                      <a:gd name="T2" fmla="*/ 10 w 238"/>
                      <a:gd name="T3" fmla="*/ 77 h 386"/>
                      <a:gd name="T4" fmla="*/ 0 w 238"/>
                      <a:gd name="T5" fmla="*/ 39 h 386"/>
                      <a:gd name="T6" fmla="*/ 10 w 238"/>
                      <a:gd name="T7" fmla="*/ 12 h 386"/>
                      <a:gd name="T8" fmla="*/ 10 w 238"/>
                      <a:gd name="T9" fmla="*/ 24 h 386"/>
                      <a:gd name="T10" fmla="*/ 18 w 238"/>
                      <a:gd name="T11" fmla="*/ 57 h 386"/>
                      <a:gd name="T12" fmla="*/ 24 w 238"/>
                      <a:gd name="T13" fmla="*/ 124 h 386"/>
                      <a:gd name="T14" fmla="*/ 21 w 238"/>
                      <a:gd name="T15" fmla="*/ 153 h 386"/>
                      <a:gd name="T16" fmla="*/ 17 w 238"/>
                      <a:gd name="T17" fmla="*/ 142 h 386"/>
                      <a:gd name="T18" fmla="*/ 10 w 238"/>
                      <a:gd name="T19" fmla="*/ 110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42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2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9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5001" y="3060"/>
              <a:ext cx="768" cy="1266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2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6" cy="1376"/>
            </a:xfrm>
            <a:custGeom>
              <a:avLst/>
              <a:gdLst>
                <a:gd name="T0" fmla="*/ 436 w 617"/>
                <a:gd name="T1" fmla="*/ 3 h 1376"/>
                <a:gd name="T2" fmla="*/ 35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28 w 617"/>
                <a:gd name="T13" fmla="*/ 1185 h 1376"/>
                <a:gd name="T14" fmla="*/ 382 w 617"/>
                <a:gd name="T15" fmla="*/ 1269 h 1376"/>
                <a:gd name="T16" fmla="*/ 394 w 617"/>
                <a:gd name="T17" fmla="*/ 1365 h 1376"/>
                <a:gd name="T18" fmla="*/ 448 w 617"/>
                <a:gd name="T19" fmla="*/ 1203 h 1376"/>
                <a:gd name="T20" fmla="*/ 514 w 617"/>
                <a:gd name="T21" fmla="*/ 825 h 1376"/>
                <a:gd name="T22" fmla="*/ 556 w 617"/>
                <a:gd name="T23" fmla="*/ 363 h 1376"/>
                <a:gd name="T24" fmla="*/ 43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1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57 h 3180"/>
                <a:gd name="T10" fmla="*/ 576 w 576"/>
                <a:gd name="T11" fmla="*/ 3105 h 3180"/>
                <a:gd name="T12" fmla="*/ 414 w 576"/>
                <a:gd name="T13" fmla="*/ 2607 h 3180"/>
                <a:gd name="T14" fmla="*/ 252 w 576"/>
                <a:gd name="T15" fmla="*/ 181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004" y="0"/>
              <a:ext cx="364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84 w 363"/>
                <a:gd name="T7" fmla="*/ 678 h 2112"/>
                <a:gd name="T8" fmla="*/ 37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7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5013" y="3924"/>
              <a:ext cx="734" cy="389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9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144013" tIns="72007" rIns="144013" bIns="72007" anchor="ctr"/>
            <a:lstStyle/>
            <a:p>
              <a:endParaRPr lang="pt-BR"/>
            </a:p>
          </p:txBody>
        </p:sp>
      </p:grpSp>
      <p:sp>
        <p:nvSpPr>
          <p:cNvPr id="3487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1079501" y="2157418"/>
            <a:ext cx="10972801" cy="324008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87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20979" y="6121401"/>
            <a:ext cx="8883650" cy="27590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9" name="Rectangle 5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7642D-0C51-4101-A1CA-5005F09D9D89}" type="datetime11">
              <a:rPr lang="pt-BR" smtClean="0"/>
              <a:t>20:19:23</a:t>
            </a:fld>
            <a:endParaRPr lang="pt-BR"/>
          </a:p>
        </p:txBody>
      </p:sp>
      <p:sp>
        <p:nvSpPr>
          <p:cNvPr id="60" name="Rectangle 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" name="Rectangle 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5ED0A-E7A0-4772-84E4-DDFCBD0A45C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7335309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ADD44-F677-4F3C-96AC-B3CCEB473A8F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9479A-B3D6-4080-A12C-25CF84118D8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073588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8238" y="6940551"/>
            <a:ext cx="12241214" cy="2146300"/>
          </a:xfrm>
        </p:spPr>
        <p:txBody>
          <a:bodyPr anchor="t"/>
          <a:lstStyle>
            <a:lvl1pPr algn="l">
              <a:defRPr sz="3048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38238" y="4578350"/>
            <a:ext cx="12241214" cy="2362200"/>
          </a:xfrm>
        </p:spPr>
        <p:txBody>
          <a:bodyPr anchor="b"/>
          <a:lstStyle>
            <a:lvl1pPr marL="0" indent="0">
              <a:buNone/>
              <a:defRPr sz="1524"/>
            </a:lvl1pPr>
            <a:lvl2pPr marL="348341" indent="0">
              <a:buNone/>
              <a:defRPr sz="1371"/>
            </a:lvl2pPr>
            <a:lvl3pPr marL="696681" indent="0">
              <a:buNone/>
              <a:defRPr sz="1219"/>
            </a:lvl3pPr>
            <a:lvl4pPr marL="1045022" indent="0">
              <a:buNone/>
              <a:defRPr sz="1067"/>
            </a:lvl4pPr>
            <a:lvl5pPr marL="1393363" indent="0">
              <a:buNone/>
              <a:defRPr sz="1067"/>
            </a:lvl5pPr>
            <a:lvl6pPr marL="1741703" indent="0">
              <a:buNone/>
              <a:defRPr sz="1067"/>
            </a:lvl6pPr>
            <a:lvl7pPr marL="2090044" indent="0">
              <a:buNone/>
              <a:defRPr sz="1067"/>
            </a:lvl7pPr>
            <a:lvl8pPr marL="2438385" indent="0">
              <a:buNone/>
              <a:defRPr sz="1067"/>
            </a:lvl8pPr>
            <a:lvl9pPr marL="2786725" indent="0">
              <a:buNone/>
              <a:defRPr sz="10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75655-FF6A-42B8-AB52-44F8D239D862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E0093-6E34-4D42-903C-41F424603D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0495231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14338" y="2517780"/>
            <a:ext cx="5740402" cy="7083425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7143" y="2517780"/>
            <a:ext cx="5741987" cy="7083425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C16D2-8EC6-41DF-BE1B-879027E654E2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90EF-5476-414D-BFEF-F1C81BDB56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36919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6" y="431804"/>
            <a:ext cx="1296035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727" y="2417764"/>
            <a:ext cx="6362699" cy="100806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727" y="3425826"/>
            <a:ext cx="6362699" cy="6223000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315202" y="2417764"/>
            <a:ext cx="6365876" cy="100806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315202" y="3425826"/>
            <a:ext cx="6365876" cy="6223000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07E7-D3E5-48E8-9260-E4CB22BF55BB}" type="datetime11">
              <a:rPr lang="pt-BR" smtClean="0"/>
              <a:t>20:19:23</a:t>
            </a:fld>
            <a:endParaRPr lang="pt-BR"/>
          </a:p>
        </p:txBody>
      </p:sp>
      <p:sp>
        <p:nvSpPr>
          <p:cNvPr id="8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C1ECD-58F2-4266-8586-F0B69C8BB8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745180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9FFE-9444-4C49-9CA5-8F5D5A0A2147}" type="datetime11">
              <a:rPr lang="pt-BR" smtClean="0"/>
              <a:t>20:19:23</a:t>
            </a:fld>
            <a:endParaRPr lang="pt-BR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BE00-7643-4A0C-AADB-955D575603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848635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3E8FF-B232-4CF2-A67E-571F19416969}" type="datetime11">
              <a:rPr lang="pt-BR" smtClean="0"/>
              <a:t>20:19:23</a:t>
            </a:fld>
            <a:endParaRPr lang="pt-BR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35B98-19C7-485D-9C51-6F53FB3EBB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931906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8238" y="6940551"/>
            <a:ext cx="12241214" cy="2146300"/>
          </a:xfrm>
        </p:spPr>
        <p:txBody>
          <a:bodyPr anchor="t"/>
          <a:lstStyle>
            <a:lvl1pPr algn="l">
              <a:defRPr sz="3048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38238" y="4578350"/>
            <a:ext cx="12241214" cy="2362200"/>
          </a:xfrm>
        </p:spPr>
        <p:txBody>
          <a:bodyPr anchor="b"/>
          <a:lstStyle>
            <a:lvl1pPr marL="0" indent="0">
              <a:buNone/>
              <a:defRPr sz="1524"/>
            </a:lvl1pPr>
            <a:lvl2pPr marL="348341" indent="0">
              <a:buNone/>
              <a:defRPr sz="1371"/>
            </a:lvl2pPr>
            <a:lvl3pPr marL="696681" indent="0">
              <a:buNone/>
              <a:defRPr sz="1219"/>
            </a:lvl3pPr>
            <a:lvl4pPr marL="1045022" indent="0">
              <a:buNone/>
              <a:defRPr sz="1067"/>
            </a:lvl4pPr>
            <a:lvl5pPr marL="1393363" indent="0">
              <a:buNone/>
              <a:defRPr sz="1067"/>
            </a:lvl5pPr>
            <a:lvl6pPr marL="1741703" indent="0">
              <a:buNone/>
              <a:defRPr sz="1067"/>
            </a:lvl6pPr>
            <a:lvl7pPr marL="2090044" indent="0">
              <a:buNone/>
              <a:defRPr sz="1067"/>
            </a:lvl7pPr>
            <a:lvl8pPr marL="2438385" indent="0">
              <a:buNone/>
              <a:defRPr sz="1067"/>
            </a:lvl8pPr>
            <a:lvl9pPr marL="2786725" indent="0">
              <a:buNone/>
              <a:defRPr sz="10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503BC541-D3F4-42C2-AE15-149DEABDAA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E46B9-C5EC-4F9B-BD7A-0A79F08A9E25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1AFF62F4-723E-41A4-92A4-38105131F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51125E5C-CBD4-4A3D-9A43-DBD37D729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D6AB3-A36D-4777-B721-4C286FBA13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7718088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8" y="430217"/>
            <a:ext cx="4737100" cy="1830387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864" y="430213"/>
            <a:ext cx="8050213" cy="9218612"/>
          </a:xfrm>
        </p:spPr>
        <p:txBody>
          <a:bodyPr/>
          <a:lstStyle>
            <a:lvl1pPr>
              <a:defRPr sz="2438"/>
            </a:lvl1pPr>
            <a:lvl2pPr>
              <a:defRPr sz="2133"/>
            </a:lvl2pPr>
            <a:lvl3pPr>
              <a:defRPr sz="1829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0728" y="2260605"/>
            <a:ext cx="4737100" cy="7388225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BAF1-95F4-42E5-823B-DC25A494C954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ACD33-7119-47D7-8901-0491EA28B2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946119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577" y="7561265"/>
            <a:ext cx="8640764" cy="892175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22577" y="965205"/>
            <a:ext cx="8640764" cy="6480175"/>
          </a:xfrm>
        </p:spPr>
        <p:txBody>
          <a:bodyPr/>
          <a:lstStyle>
            <a:lvl1pPr marL="0" indent="0">
              <a:buNone/>
              <a:defRPr sz="2438"/>
            </a:lvl1pPr>
            <a:lvl2pPr marL="348341" indent="0">
              <a:buNone/>
              <a:defRPr sz="2133"/>
            </a:lvl2pPr>
            <a:lvl3pPr marL="696681" indent="0">
              <a:buNone/>
              <a:defRPr sz="1829"/>
            </a:lvl3pPr>
            <a:lvl4pPr marL="1045022" indent="0">
              <a:buNone/>
              <a:defRPr sz="1524"/>
            </a:lvl4pPr>
            <a:lvl5pPr marL="1393363" indent="0">
              <a:buNone/>
              <a:defRPr sz="1524"/>
            </a:lvl5pPr>
            <a:lvl6pPr marL="1741703" indent="0">
              <a:buNone/>
              <a:defRPr sz="1524"/>
            </a:lvl6pPr>
            <a:lvl7pPr marL="2090044" indent="0">
              <a:buNone/>
              <a:defRPr sz="1524"/>
            </a:lvl7pPr>
            <a:lvl8pPr marL="2438385" indent="0">
              <a:buNone/>
              <a:defRPr sz="1524"/>
            </a:lvl8pPr>
            <a:lvl9pPr marL="2786725" indent="0">
              <a:buNone/>
              <a:defRPr sz="1524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22577" y="8453438"/>
            <a:ext cx="8640764" cy="1268412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BE4F-C9AA-4036-9DC3-3E05890516ED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83C28-13AA-48F3-9812-F23D413D5A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5556940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AECCA-9FD9-4B37-A8F7-52C4425DA285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B422-2948-4DFD-8C50-64CE06C7B8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26303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78929" y="357189"/>
            <a:ext cx="2943224" cy="92440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4490" y="357189"/>
            <a:ext cx="8682037" cy="92440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5E504-2EFA-4326-BD5E-F18BE019D4AF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960FF-6BAD-4897-BF12-B487A22CC47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1077464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6892" y="2640333"/>
            <a:ext cx="9096248" cy="2375920"/>
          </a:xfrm>
        </p:spPr>
        <p:txBody>
          <a:bodyPr anchor="b">
            <a:normAutofit/>
          </a:bodyPr>
          <a:lstStyle>
            <a:lvl1pPr>
              <a:defRPr sz="567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892" y="5016254"/>
            <a:ext cx="9096248" cy="1182597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E5C6C-B9AA-4F9D-AC0C-E83A582F51C6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43711" y="4537217"/>
            <a:ext cx="1923137" cy="820870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3409" y="4756023"/>
            <a:ext cx="806173" cy="383381"/>
          </a:xfrm>
        </p:spPr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0409533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735" y="655319"/>
            <a:ext cx="9080740" cy="134493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891" y="2240284"/>
            <a:ext cx="9084579" cy="3966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DA56-7BA9-4C8D-AE90-B4A2BB81A4D7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4304975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91" y="2178290"/>
            <a:ext cx="9084579" cy="1542240"/>
          </a:xfrm>
        </p:spPr>
        <p:txBody>
          <a:bodyPr anchor="b"/>
          <a:lstStyle>
            <a:lvl1pPr algn="l">
              <a:defRPr sz="4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91" y="3760470"/>
            <a:ext cx="9084579" cy="903420"/>
          </a:xfrm>
        </p:spPr>
        <p:txBody>
          <a:bodyPr anchor="t"/>
          <a:lstStyle>
            <a:lvl1pPr marL="0" indent="0" algn="l">
              <a:buNone/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08F05C-E957-4EEA-88E8-E28EAD546C0C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1" y="3324858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37" y="3406352"/>
            <a:ext cx="806173" cy="383381"/>
          </a:xfrm>
        </p:spPr>
        <p:txBody>
          <a:bodyPr/>
          <a:lstStyle/>
          <a:p>
            <a:pPr>
              <a:defRPr/>
            </a:pPr>
            <a:fld id="{2F4837F8-FF4F-4674-9FD4-3B113CF69DB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3789566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6892" y="2243546"/>
            <a:ext cx="4406598" cy="39557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480" y="2243546"/>
            <a:ext cx="4405995" cy="39557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6CB71-C9D1-4BBA-934E-CE2062F784AB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37" y="827177"/>
            <a:ext cx="806173" cy="383381"/>
          </a:xfrm>
        </p:spPr>
        <p:txBody>
          <a:bodyPr/>
          <a:lstStyle/>
          <a:p>
            <a:pPr>
              <a:defRPr/>
            </a:pPr>
            <a:fld id="{CCE5A784-C567-41A4-96F7-B3950C458C3D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7773305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1941" y="2337961"/>
            <a:ext cx="3961555" cy="605075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6895" y="2943033"/>
            <a:ext cx="4406599" cy="32609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4889" y="2334572"/>
            <a:ext cx="3959683" cy="605075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50527" y="2939644"/>
            <a:ext cx="4404047" cy="32609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51E66-0B67-4691-B96F-E47F5E1843A9}" type="datetime11">
              <a:rPr lang="pt-BR" smtClean="0"/>
              <a:t>20:19:23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37" y="827177"/>
            <a:ext cx="806173" cy="383381"/>
          </a:xfrm>
        </p:spPr>
        <p:txBody>
          <a:bodyPr/>
          <a:lstStyle/>
          <a:p>
            <a:pPr>
              <a:defRPr/>
            </a:pPr>
            <a:fld id="{3A8DA7E4-A5CA-4914-86B7-21DE302A1B3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91947542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730" y="655319"/>
            <a:ext cx="9080742" cy="134493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2E724-864D-4532-AA21-6D78EB3E11B2}" type="datetime11">
              <a:rPr lang="pt-BR" smtClean="0"/>
              <a:t>20:19:23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497688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14338" y="2517780"/>
            <a:ext cx="5740402" cy="7083425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7143" y="2517780"/>
            <a:ext cx="5741987" cy="7083425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D4DC6602-2FF5-4EE3-89BC-8395074CF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F57E-FA6D-41FA-8514-9B2D0ACF4631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05462D32-467B-4038-B03E-673F92E5B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DB70C1B7-0ADC-4016-BD4D-D7B3413523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C7C89-40C6-4145-9F28-E5B6AD39E7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5779433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B7D11-6EE0-4E8B-9CED-73DF9290053E}" type="datetime11">
              <a:rPr lang="pt-BR" smtClean="0"/>
              <a:t>20:19:23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8627634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95" y="468392"/>
            <a:ext cx="3623896" cy="1025128"/>
          </a:xfrm>
        </p:spPr>
        <p:txBody>
          <a:bodyPr anchor="b"/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129" y="468398"/>
            <a:ext cx="5224342" cy="568571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95" y="1678545"/>
            <a:ext cx="3623896" cy="4475558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19B66-C230-489F-BAB4-96679F2987EE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0FF59-140D-4162-8123-B39383A49FC4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2820080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91" y="5040634"/>
            <a:ext cx="9084579" cy="595075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6891" y="666717"/>
            <a:ext cx="9084579" cy="4047719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91" y="5635706"/>
            <a:ext cx="9084579" cy="518398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A2BB2-1DA7-434F-AE1F-1B593E1D22C8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1" y="5156198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537" y="5232247"/>
            <a:ext cx="806173" cy="383381"/>
          </a:xfrm>
        </p:spPr>
        <p:txBody>
          <a:bodyPr/>
          <a:lstStyle/>
          <a:p>
            <a:pPr>
              <a:defRPr/>
            </a:pPr>
            <a:fld id="{9490FD00-BC73-4ED6-BDE3-DD997E7BE3E4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2294913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91" y="640080"/>
            <a:ext cx="9084579" cy="3272892"/>
          </a:xfrm>
        </p:spPr>
        <p:txBody>
          <a:bodyPr anchor="ctr">
            <a:normAutofit/>
          </a:bodyPr>
          <a:lstStyle>
            <a:lvl1pPr algn="l">
              <a:defRPr sz="504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91" y="4571752"/>
            <a:ext cx="9084579" cy="1633657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D74F4-2095-4011-A2EC-F2D13942CA6A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1" y="3324858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37" y="3406352"/>
            <a:ext cx="806173" cy="383381"/>
          </a:xfrm>
        </p:spPr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2322349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508" y="640080"/>
            <a:ext cx="8419775" cy="3040380"/>
          </a:xfrm>
        </p:spPr>
        <p:txBody>
          <a:bodyPr anchor="ctr">
            <a:normAutofit/>
          </a:bodyPr>
          <a:lstStyle>
            <a:lvl1pPr algn="l">
              <a:defRPr sz="504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29513" y="3680460"/>
            <a:ext cx="7791766" cy="4000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91" y="4571752"/>
            <a:ext cx="9084579" cy="1633657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17498E-0C05-4F74-A20B-A596E1AF1D26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1" y="3324858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37" y="3406352"/>
            <a:ext cx="806173" cy="383381"/>
          </a:xfrm>
        </p:spPr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4" name="TextBox 13"/>
          <p:cNvSpPr txBox="1"/>
          <p:nvPr/>
        </p:nvSpPr>
        <p:spPr>
          <a:xfrm>
            <a:off x="2492088" y="680409"/>
            <a:ext cx="630242" cy="614015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58642" y="3050575"/>
            <a:ext cx="630242" cy="614015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185978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91" y="2560326"/>
            <a:ext cx="9084579" cy="2861087"/>
          </a:xfrm>
        </p:spPr>
        <p:txBody>
          <a:bodyPr anchor="b">
            <a:normAutofit/>
          </a:bodyPr>
          <a:lstStyle>
            <a:lvl1pPr algn="l">
              <a:defRPr sz="504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91" y="5440684"/>
            <a:ext cx="9084579" cy="76610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57BD6-1C45-402C-920C-3DDF44D6A425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1" y="5156198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537" y="5232247"/>
            <a:ext cx="806173" cy="383381"/>
          </a:xfrm>
        </p:spPr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6796227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5508" y="640080"/>
            <a:ext cx="8419775" cy="3040380"/>
          </a:xfrm>
        </p:spPr>
        <p:txBody>
          <a:bodyPr anchor="ctr">
            <a:normAutofit/>
          </a:bodyPr>
          <a:lstStyle>
            <a:lvl1pPr algn="l">
              <a:defRPr sz="504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76893" y="4560570"/>
            <a:ext cx="9217303" cy="88011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93" y="5440684"/>
            <a:ext cx="9217303" cy="76610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189551-FF72-42B7-8314-3BACD89F9010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1" y="5156198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537" y="5232247"/>
            <a:ext cx="806173" cy="383381"/>
          </a:xfrm>
        </p:spPr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1" name="TextBox 10"/>
          <p:cNvSpPr txBox="1"/>
          <p:nvPr/>
        </p:nvSpPr>
        <p:spPr>
          <a:xfrm>
            <a:off x="2492088" y="680409"/>
            <a:ext cx="630242" cy="614015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58642" y="3050575"/>
            <a:ext cx="630242" cy="614015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85837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96" y="658781"/>
            <a:ext cx="9084578" cy="3024021"/>
          </a:xfrm>
        </p:spPr>
        <p:txBody>
          <a:bodyPr anchor="ctr">
            <a:normAutofit/>
          </a:bodyPr>
          <a:lstStyle>
            <a:lvl1pPr algn="l">
              <a:defRPr sz="504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76891" y="4560570"/>
            <a:ext cx="9084579" cy="88011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91" y="5440684"/>
            <a:ext cx="9084579" cy="76610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11CF0A-03BB-495F-8478-3C2DCFFB858C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1" y="5156198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537" y="5232247"/>
            <a:ext cx="806173" cy="383381"/>
          </a:xfrm>
        </p:spPr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8255171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B5A8A-E5A1-42E8-A878-77BE6676D763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7921628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9484" y="658777"/>
            <a:ext cx="2282357" cy="554800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6895" y="658777"/>
            <a:ext cx="6499717" cy="554800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D15AD-5704-4B8E-BF4F-04B109818435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1" y="746756"/>
            <a:ext cx="1871986" cy="5334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AF60C-0C95-4CB4-9BBC-E26CB7F54EC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636458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6" y="431804"/>
            <a:ext cx="1296035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727" y="2417764"/>
            <a:ext cx="6362699" cy="100806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727" y="3425826"/>
            <a:ext cx="6362699" cy="6223000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315202" y="2417764"/>
            <a:ext cx="6365876" cy="100806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315202" y="3425826"/>
            <a:ext cx="6365876" cy="6223000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9">
            <a:extLst>
              <a:ext uri="{FF2B5EF4-FFF2-40B4-BE49-F238E27FC236}">
                <a16:creationId xmlns:a16="http://schemas.microsoft.com/office/drawing/2014/main" id="{AAA0C787-E00C-4F21-BE71-10E10ADEF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FFEBA-9576-4653-B1DB-6A52A616D44B}" type="datetime11">
              <a:rPr lang="pt-BR" smtClean="0"/>
              <a:t>20:19:23</a:t>
            </a:fld>
            <a:endParaRPr lang="pt-BR"/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0B41923C-F9AC-4203-AE76-7E8CAEA52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ABDAF400-0EC3-4D5D-8096-3D8679B2E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76723-4DEB-46DC-80E6-5FF2BC51B56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190884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F1CFA19C-3CCD-4C7D-A286-A78BE1BB9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4369-8DD1-4160-8341-EDC70B30ADFF}" type="datetime11">
              <a:rPr lang="pt-BR" smtClean="0"/>
              <a:t>20:19:23</a:t>
            </a:fld>
            <a:endParaRPr lang="pt-BR"/>
          </a:p>
        </p:txBody>
      </p:sp>
      <p:sp>
        <p:nvSpPr>
          <p:cNvPr id="4" name="Rectangle 60">
            <a:extLst>
              <a:ext uri="{FF2B5EF4-FFF2-40B4-BE49-F238E27FC236}">
                <a16:creationId xmlns:a16="http://schemas.microsoft.com/office/drawing/2014/main" id="{272E7144-67C0-4C1A-A7C1-B5FB3DC65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38CAC765-7D3B-4271-B6BE-8C9D24D2B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C982-052B-47AF-9073-4AC45DE50A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037246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>
            <a:extLst>
              <a:ext uri="{FF2B5EF4-FFF2-40B4-BE49-F238E27FC236}">
                <a16:creationId xmlns:a16="http://schemas.microsoft.com/office/drawing/2014/main" id="{FA5864B5-467E-431A-99A3-BF9573F5D2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4C2A-9CB1-4C81-9342-E1157BE3D2E4}" type="datetime11">
              <a:rPr lang="pt-BR" smtClean="0"/>
              <a:t>20:19:23</a:t>
            </a:fld>
            <a:endParaRPr lang="pt-BR"/>
          </a:p>
        </p:txBody>
      </p:sp>
      <p:sp>
        <p:nvSpPr>
          <p:cNvPr id="3" name="Rectangle 60">
            <a:extLst>
              <a:ext uri="{FF2B5EF4-FFF2-40B4-BE49-F238E27FC236}">
                <a16:creationId xmlns:a16="http://schemas.microsoft.com/office/drawing/2014/main" id="{06476B37-08F4-41A2-A1FC-4FB857EDA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1">
            <a:extLst>
              <a:ext uri="{FF2B5EF4-FFF2-40B4-BE49-F238E27FC236}">
                <a16:creationId xmlns:a16="http://schemas.microsoft.com/office/drawing/2014/main" id="{989C0189-9544-4009-A254-7DC6B130F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DF480-AD7A-4B16-B699-BF3F91926FF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183243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8" y="430217"/>
            <a:ext cx="4737100" cy="1830387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864" y="430213"/>
            <a:ext cx="8050213" cy="9218612"/>
          </a:xfrm>
        </p:spPr>
        <p:txBody>
          <a:bodyPr/>
          <a:lstStyle>
            <a:lvl1pPr>
              <a:defRPr sz="2438"/>
            </a:lvl1pPr>
            <a:lvl2pPr>
              <a:defRPr sz="2133"/>
            </a:lvl2pPr>
            <a:lvl3pPr>
              <a:defRPr sz="1829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0728" y="2260605"/>
            <a:ext cx="4737100" cy="7388225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B4E4171B-D0A6-4B31-890C-77829710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E50AE-8A7E-471F-8677-C232A4AF7381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A94FA786-E50C-40C8-8CA0-7A780A558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F529E48A-7B73-4EE5-A3A8-4EF4906194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6D4C8-B72B-43E0-A6CC-A911F33CE16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5601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577" y="7561265"/>
            <a:ext cx="8640764" cy="892175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22577" y="965205"/>
            <a:ext cx="8640764" cy="6480175"/>
          </a:xfrm>
        </p:spPr>
        <p:txBody>
          <a:bodyPr/>
          <a:lstStyle>
            <a:lvl1pPr marL="0" indent="0">
              <a:buNone/>
              <a:defRPr sz="2438"/>
            </a:lvl1pPr>
            <a:lvl2pPr marL="348341" indent="0">
              <a:buNone/>
              <a:defRPr sz="2133"/>
            </a:lvl2pPr>
            <a:lvl3pPr marL="696681" indent="0">
              <a:buNone/>
              <a:defRPr sz="1829"/>
            </a:lvl3pPr>
            <a:lvl4pPr marL="1045022" indent="0">
              <a:buNone/>
              <a:defRPr sz="1524"/>
            </a:lvl4pPr>
            <a:lvl5pPr marL="1393363" indent="0">
              <a:buNone/>
              <a:defRPr sz="1524"/>
            </a:lvl5pPr>
            <a:lvl6pPr marL="1741703" indent="0">
              <a:buNone/>
              <a:defRPr sz="1524"/>
            </a:lvl6pPr>
            <a:lvl7pPr marL="2090044" indent="0">
              <a:buNone/>
              <a:defRPr sz="1524"/>
            </a:lvl7pPr>
            <a:lvl8pPr marL="2438385" indent="0">
              <a:buNone/>
              <a:defRPr sz="1524"/>
            </a:lvl8pPr>
            <a:lvl9pPr marL="2786725" indent="0">
              <a:buNone/>
              <a:defRPr sz="1524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22577" y="8453438"/>
            <a:ext cx="8640764" cy="1268412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C4315409-A466-45C5-A3EE-1B30E28BB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60453-628C-4771-A24C-93F561D5B38A}" type="datetime11">
              <a:rPr lang="pt-BR" smtClean="0"/>
              <a:t>20:19:23</a:t>
            </a:fld>
            <a:endParaRPr lang="pt-BR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54348121-F1FF-4EC5-A86F-7C361D8B2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86D1C053-3EB6-40C2-8617-E837D92C3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E19D-188D-4B3F-AEF2-1463ECF4E3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156120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D972A67B-2B4D-4DD9-8D93-0AE356D222CA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623800" cy="7215188"/>
            <a:chOff x="0" y="0"/>
            <a:chExt cx="5770" cy="4328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3FF534C4-17B1-4B47-A575-6FDEC98211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>
                <a:solidFill>
                  <a:srgbClr val="2F1311"/>
                </a:solidFill>
              </a:endParaRPr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5DD7B36C-B8DD-44A5-AAF9-CA03BE756A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>
                <a:solidFill>
                  <a:srgbClr val="2F1311"/>
                </a:solidFill>
              </a:endParaRPr>
            </a:p>
          </p:txBody>
        </p:sp>
        <p:sp>
          <p:nvSpPr>
            <p:cNvPr id="33797" name="Rectangle 5">
              <a:extLst>
                <a:ext uri="{FF2B5EF4-FFF2-40B4-BE49-F238E27FC236}">
                  <a16:creationId xmlns:a16="http://schemas.microsoft.com/office/drawing/2014/main" id="{2C4FC97A-E555-422F-B707-882897A8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44013" tIns="72007" rIns="144013" bIns="72007" anchor="ctr"/>
            <a:lstStyle/>
            <a:p>
              <a:pPr algn="ctr" defTabSz="1097032" eaLnBrk="1" hangingPunct="1">
                <a:defRPr/>
              </a:pPr>
              <a:endParaRPr kumimoji="1" lang="pt-BR" sz="2133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059" name="Group 6">
              <a:extLst>
                <a:ext uri="{FF2B5EF4-FFF2-40B4-BE49-F238E27FC236}">
                  <a16:creationId xmlns:a16="http://schemas.microsoft.com/office/drawing/2014/main" id="{633BE1C1-A983-4156-A491-F04EE3914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2071" name="Group 7">
                <a:extLst>
                  <a:ext uri="{FF2B5EF4-FFF2-40B4-BE49-F238E27FC236}">
                    <a16:creationId xmlns:a16="http://schemas.microsoft.com/office/drawing/2014/main" id="{46AC6818-BE45-4B8C-A910-99FF50A5CF3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2092" name="Group 8">
                  <a:extLst>
                    <a:ext uri="{FF2B5EF4-FFF2-40B4-BE49-F238E27FC236}">
                      <a16:creationId xmlns:a16="http://schemas.microsoft.com/office/drawing/2014/main" id="{2B5F4EEC-51DC-4B66-8ACC-52E02B4CC189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2101" name="Group 9">
                    <a:extLst>
                      <a:ext uri="{FF2B5EF4-FFF2-40B4-BE49-F238E27FC236}">
                        <a16:creationId xmlns:a16="http://schemas.microsoft.com/office/drawing/2014/main" id="{AE96FCA7-D598-40B0-B22F-A1862135E61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2108" name="Freeform 10">
                      <a:extLst>
                        <a:ext uri="{FF2B5EF4-FFF2-40B4-BE49-F238E27FC236}">
                          <a16:creationId xmlns:a16="http://schemas.microsoft.com/office/drawing/2014/main" id="{6A311040-C370-49EC-BCA5-9059C6895E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34" y="360"/>
                      <a:ext cx="1222" cy="2522"/>
                    </a:xfrm>
                    <a:custGeom>
                      <a:avLst/>
                      <a:gdLst>
                        <a:gd name="T0" fmla="*/ 305 w 1231"/>
                        <a:gd name="T1" fmla="*/ 223 h 2560"/>
                        <a:gd name="T2" fmla="*/ 367 w 1231"/>
                        <a:gd name="T3" fmla="*/ 92 h 2560"/>
                        <a:gd name="T4" fmla="*/ 519 w 1231"/>
                        <a:gd name="T5" fmla="*/ 7 h 2560"/>
                        <a:gd name="T6" fmla="*/ 798 w 1231"/>
                        <a:gd name="T7" fmla="*/ 45 h 2560"/>
                        <a:gd name="T8" fmla="*/ 935 w 1231"/>
                        <a:gd name="T9" fmla="*/ 275 h 2560"/>
                        <a:gd name="T10" fmla="*/ 870 w 1231"/>
                        <a:gd name="T11" fmla="*/ 606 h 2560"/>
                        <a:gd name="T12" fmla="*/ 839 w 1231"/>
                        <a:gd name="T13" fmla="*/ 742 h 2560"/>
                        <a:gd name="T14" fmla="*/ 983 w 1231"/>
                        <a:gd name="T15" fmla="*/ 846 h 2560"/>
                        <a:gd name="T16" fmla="*/ 1095 w 1231"/>
                        <a:gd name="T17" fmla="*/ 1201 h 2560"/>
                        <a:gd name="T18" fmla="*/ 998 w 1231"/>
                        <a:gd name="T19" fmla="*/ 1550 h 2560"/>
                        <a:gd name="T20" fmla="*/ 808 w 1231"/>
                        <a:gd name="T21" fmla="*/ 1635 h 2560"/>
                        <a:gd name="T22" fmla="*/ 641 w 1231"/>
                        <a:gd name="T23" fmla="*/ 1620 h 2560"/>
                        <a:gd name="T24" fmla="*/ 583 w 1231"/>
                        <a:gd name="T25" fmla="*/ 1772 h 2560"/>
                        <a:gd name="T26" fmla="*/ 468 w 1231"/>
                        <a:gd name="T27" fmla="*/ 1990 h 2560"/>
                        <a:gd name="T28" fmla="*/ 192 w 1231"/>
                        <a:gd name="T29" fmla="*/ 1973 h 2560"/>
                        <a:gd name="T30" fmla="*/ 31 w 1231"/>
                        <a:gd name="T31" fmla="*/ 1753 h 2560"/>
                        <a:gd name="T32" fmla="*/ 25 w 1231"/>
                        <a:gd name="T33" fmla="*/ 1550 h 2560"/>
                        <a:gd name="T34" fmla="*/ 129 w 1231"/>
                        <a:gd name="T35" fmla="*/ 1300 h 2560"/>
                        <a:gd name="T36" fmla="*/ 227 w 1231"/>
                        <a:gd name="T37" fmla="*/ 1192 h 2560"/>
                        <a:gd name="T38" fmla="*/ 195 w 1231"/>
                        <a:gd name="T39" fmla="*/ 1361 h 2560"/>
                        <a:gd name="T40" fmla="*/ 68 w 1231"/>
                        <a:gd name="T41" fmla="*/ 1593 h 2560"/>
                        <a:gd name="T42" fmla="*/ 153 w 1231"/>
                        <a:gd name="T43" fmla="*/ 1829 h 2560"/>
                        <a:gd name="T44" fmla="*/ 391 w 1231"/>
                        <a:gd name="T45" fmla="*/ 1913 h 2560"/>
                        <a:gd name="T46" fmla="*/ 531 w 1231"/>
                        <a:gd name="T47" fmla="*/ 1753 h 2560"/>
                        <a:gd name="T48" fmla="*/ 513 w 1231"/>
                        <a:gd name="T49" fmla="*/ 1423 h 2560"/>
                        <a:gd name="T50" fmla="*/ 441 w 1231"/>
                        <a:gd name="T51" fmla="*/ 1206 h 2560"/>
                        <a:gd name="T52" fmla="*/ 472 w 1231"/>
                        <a:gd name="T53" fmla="*/ 1148 h 2560"/>
                        <a:gd name="T54" fmla="*/ 559 w 1231"/>
                        <a:gd name="T55" fmla="*/ 1285 h 2560"/>
                        <a:gd name="T56" fmla="*/ 641 w 1231"/>
                        <a:gd name="T57" fmla="*/ 1522 h 2560"/>
                        <a:gd name="T58" fmla="*/ 859 w 1231"/>
                        <a:gd name="T59" fmla="*/ 1546 h 2560"/>
                        <a:gd name="T60" fmla="*/ 1009 w 1231"/>
                        <a:gd name="T61" fmla="*/ 1327 h 2560"/>
                        <a:gd name="T62" fmla="*/ 993 w 1231"/>
                        <a:gd name="T63" fmla="*/ 1001 h 2560"/>
                        <a:gd name="T64" fmla="*/ 787 w 1231"/>
                        <a:gd name="T65" fmla="*/ 831 h 2560"/>
                        <a:gd name="T66" fmla="*/ 602 w 1231"/>
                        <a:gd name="T67" fmla="*/ 888 h 2560"/>
                        <a:gd name="T68" fmla="*/ 513 w 1231"/>
                        <a:gd name="T69" fmla="*/ 880 h 2560"/>
                        <a:gd name="T70" fmla="*/ 554 w 1231"/>
                        <a:gd name="T71" fmla="*/ 814 h 2560"/>
                        <a:gd name="T72" fmla="*/ 721 w 1231"/>
                        <a:gd name="T73" fmla="*/ 738 h 2560"/>
                        <a:gd name="T74" fmla="*/ 844 w 1231"/>
                        <a:gd name="T75" fmla="*/ 483 h 2560"/>
                        <a:gd name="T76" fmla="*/ 787 w 1231"/>
                        <a:gd name="T77" fmla="*/ 140 h 2560"/>
                        <a:gd name="T78" fmla="*/ 554 w 1231"/>
                        <a:gd name="T79" fmla="*/ 86 h 2560"/>
                        <a:gd name="T80" fmla="*/ 343 w 1231"/>
                        <a:gd name="T81" fmla="*/ 280 h 2560"/>
                        <a:gd name="T82" fmla="*/ 355 w 1231"/>
                        <a:gd name="T83" fmla="*/ 601 h 2560"/>
                        <a:gd name="T84" fmla="*/ 310 w 1231"/>
                        <a:gd name="T85" fmla="*/ 748 h 2560"/>
                        <a:gd name="T86" fmla="*/ 257 w 1231"/>
                        <a:gd name="T87" fmla="*/ 540 h 2560"/>
                        <a:gd name="T88" fmla="*/ 275 w 1231"/>
                        <a:gd name="T89" fmla="*/ 290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109" name="Freeform 11">
                      <a:extLst>
                        <a:ext uri="{FF2B5EF4-FFF2-40B4-BE49-F238E27FC236}">
                          <a16:creationId xmlns:a16="http://schemas.microsoft.com/office/drawing/2014/main" id="{BA68DF2D-8BBF-44B6-916E-8E02A0B8EB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55" y="381"/>
                      <a:ext cx="861" cy="2069"/>
                    </a:xfrm>
                    <a:custGeom>
                      <a:avLst/>
                      <a:gdLst>
                        <a:gd name="T0" fmla="*/ 729 w 865"/>
                        <a:gd name="T1" fmla="*/ 517 h 2071"/>
                        <a:gd name="T2" fmla="*/ 738 w 865"/>
                        <a:gd name="T3" fmla="*/ 350 h 2071"/>
                        <a:gd name="T4" fmla="*/ 799 w 865"/>
                        <a:gd name="T5" fmla="*/ 206 h 2071"/>
                        <a:gd name="T6" fmla="*/ 747 w 865"/>
                        <a:gd name="T7" fmla="*/ 218 h 2071"/>
                        <a:gd name="T8" fmla="*/ 701 w 865"/>
                        <a:gd name="T9" fmla="*/ 218 h 2071"/>
                        <a:gd name="T10" fmla="*/ 635 w 865"/>
                        <a:gd name="T11" fmla="*/ 116 h 2071"/>
                        <a:gd name="T12" fmla="*/ 563 w 865"/>
                        <a:gd name="T13" fmla="*/ 32 h 2071"/>
                        <a:gd name="T14" fmla="*/ 477 w 865"/>
                        <a:gd name="T15" fmla="*/ 2 h 2071"/>
                        <a:gd name="T16" fmla="*/ 375 w 865"/>
                        <a:gd name="T17" fmla="*/ 20 h 2071"/>
                        <a:gd name="T18" fmla="*/ 265 w 865"/>
                        <a:gd name="T19" fmla="*/ 74 h 2071"/>
                        <a:gd name="T20" fmla="*/ 157 w 865"/>
                        <a:gd name="T21" fmla="*/ 206 h 2071"/>
                        <a:gd name="T22" fmla="*/ 108 w 865"/>
                        <a:gd name="T23" fmla="*/ 404 h 2071"/>
                        <a:gd name="T24" fmla="*/ 115 w 865"/>
                        <a:gd name="T25" fmla="*/ 574 h 2071"/>
                        <a:gd name="T26" fmla="*/ 157 w 865"/>
                        <a:gd name="T27" fmla="*/ 766 h 2071"/>
                        <a:gd name="T28" fmla="*/ 181 w 865"/>
                        <a:gd name="T29" fmla="*/ 868 h 2071"/>
                        <a:gd name="T30" fmla="*/ 151 w 865"/>
                        <a:gd name="T31" fmla="*/ 970 h 2071"/>
                        <a:gd name="T32" fmla="*/ 65 w 865"/>
                        <a:gd name="T33" fmla="*/ 1108 h 2071"/>
                        <a:gd name="T34" fmla="*/ 17 w 865"/>
                        <a:gd name="T35" fmla="*/ 1282 h 2071"/>
                        <a:gd name="T36" fmla="*/ 5 w 865"/>
                        <a:gd name="T37" fmla="*/ 1534 h 2071"/>
                        <a:gd name="T38" fmla="*/ 47 w 865"/>
                        <a:gd name="T39" fmla="*/ 1716 h 2071"/>
                        <a:gd name="T40" fmla="*/ 115 w 865"/>
                        <a:gd name="T41" fmla="*/ 1866 h 2071"/>
                        <a:gd name="T42" fmla="*/ 283 w 865"/>
                        <a:gd name="T43" fmla="*/ 1956 h 2071"/>
                        <a:gd name="T44" fmla="*/ 393 w 865"/>
                        <a:gd name="T45" fmla="*/ 1950 h 2071"/>
                        <a:gd name="T46" fmla="*/ 435 w 865"/>
                        <a:gd name="T47" fmla="*/ 1962 h 2071"/>
                        <a:gd name="T48" fmla="*/ 465 w 865"/>
                        <a:gd name="T49" fmla="*/ 2034 h 2071"/>
                        <a:gd name="T50" fmla="*/ 465 w 865"/>
                        <a:gd name="T51" fmla="*/ 1932 h 2071"/>
                        <a:gd name="T52" fmla="*/ 519 w 865"/>
                        <a:gd name="T53" fmla="*/ 1746 h 2071"/>
                        <a:gd name="T54" fmla="*/ 569 w 865"/>
                        <a:gd name="T55" fmla="*/ 1626 h 2071"/>
                        <a:gd name="T56" fmla="*/ 535 w 865"/>
                        <a:gd name="T57" fmla="*/ 1668 h 2071"/>
                        <a:gd name="T58" fmla="*/ 483 w 865"/>
                        <a:gd name="T59" fmla="*/ 1788 h 2071"/>
                        <a:gd name="T60" fmla="*/ 375 w 865"/>
                        <a:gd name="T61" fmla="*/ 1872 h 2071"/>
                        <a:gd name="T62" fmla="*/ 253 w 865"/>
                        <a:gd name="T63" fmla="*/ 1866 h 2071"/>
                        <a:gd name="T64" fmla="*/ 163 w 865"/>
                        <a:gd name="T65" fmla="*/ 1782 h 2071"/>
                        <a:gd name="T66" fmla="*/ 108 w 865"/>
                        <a:gd name="T67" fmla="*/ 1608 h 2071"/>
                        <a:gd name="T68" fmla="*/ 107 w 865"/>
                        <a:gd name="T69" fmla="*/ 1378 h 2071"/>
                        <a:gd name="T70" fmla="*/ 121 w 865"/>
                        <a:gd name="T71" fmla="*/ 1174 h 2071"/>
                        <a:gd name="T72" fmla="*/ 187 w 865"/>
                        <a:gd name="T73" fmla="*/ 1054 h 2071"/>
                        <a:gd name="T74" fmla="*/ 307 w 865"/>
                        <a:gd name="T75" fmla="*/ 1006 h 2071"/>
                        <a:gd name="T76" fmla="*/ 477 w 865"/>
                        <a:gd name="T77" fmla="*/ 1060 h 2071"/>
                        <a:gd name="T78" fmla="*/ 563 w 865"/>
                        <a:gd name="T79" fmla="*/ 1108 h 2071"/>
                        <a:gd name="T80" fmla="*/ 617 w 865"/>
                        <a:gd name="T81" fmla="*/ 1084 h 2071"/>
                        <a:gd name="T82" fmla="*/ 611 w 865"/>
                        <a:gd name="T83" fmla="*/ 1030 h 2071"/>
                        <a:gd name="T84" fmla="*/ 563 w 865"/>
                        <a:gd name="T85" fmla="*/ 988 h 2071"/>
                        <a:gd name="T86" fmla="*/ 465 w 865"/>
                        <a:gd name="T87" fmla="*/ 964 h 2071"/>
                        <a:gd name="T88" fmla="*/ 307 w 865"/>
                        <a:gd name="T89" fmla="*/ 880 h 2071"/>
                        <a:gd name="T90" fmla="*/ 217 w 865"/>
                        <a:gd name="T91" fmla="*/ 664 h 2071"/>
                        <a:gd name="T92" fmla="*/ 193 w 865"/>
                        <a:gd name="T93" fmla="*/ 416 h 2071"/>
                        <a:gd name="T94" fmla="*/ 301 w 865"/>
                        <a:gd name="T95" fmla="*/ 170 h 2071"/>
                        <a:gd name="T96" fmla="*/ 453 w 865"/>
                        <a:gd name="T97" fmla="*/ 110 h 2071"/>
                        <a:gd name="T98" fmla="*/ 569 w 865"/>
                        <a:gd name="T99" fmla="*/ 164 h 2071"/>
                        <a:gd name="T100" fmla="*/ 659 w 865"/>
                        <a:gd name="T101" fmla="*/ 290 h 2071"/>
                        <a:gd name="T102" fmla="*/ 689 w 865"/>
                        <a:gd name="T103" fmla="*/ 428 h 2071"/>
                        <a:gd name="T104" fmla="*/ 720 w 865"/>
                        <a:gd name="T105" fmla="*/ 586 h 2071"/>
                        <a:gd name="T106" fmla="*/ 747 w 865"/>
                        <a:gd name="T107" fmla="*/ 568 h 2071"/>
                        <a:gd name="T108" fmla="*/ 729 w 865"/>
                        <a:gd name="T109" fmla="*/ 517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078" name="Oval 12">
                    <a:extLst>
                      <a:ext uri="{FF2B5EF4-FFF2-40B4-BE49-F238E27FC236}">
                        <a16:creationId xmlns:a16="http://schemas.microsoft.com/office/drawing/2014/main" id="{59A8BC17-C0D2-44DE-864E-FB9D147621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5" y="1437"/>
                    <a:ext cx="176" cy="243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pt-BR" altLang="pt-BR">
                      <a:solidFill>
                        <a:srgbClr val="2F1311"/>
                      </a:solidFill>
                    </a:endParaRPr>
                  </a:p>
                </p:txBody>
              </p:sp>
              <p:sp>
                <p:nvSpPr>
                  <p:cNvPr id="2103" name="Freeform 13">
                    <a:extLst>
                      <a:ext uri="{FF2B5EF4-FFF2-40B4-BE49-F238E27FC236}">
                        <a16:creationId xmlns:a16="http://schemas.microsoft.com/office/drawing/2014/main" id="{27FE4134-AFEA-4595-B3CF-C0960A0100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8" y="740"/>
                    <a:ext cx="259" cy="528"/>
                  </a:xfrm>
                  <a:custGeom>
                    <a:avLst/>
                    <a:gdLst>
                      <a:gd name="T0" fmla="*/ 3 w 266"/>
                      <a:gd name="T1" fmla="*/ 599 h 521"/>
                      <a:gd name="T2" fmla="*/ 19 w 266"/>
                      <a:gd name="T3" fmla="*/ 337 h 521"/>
                      <a:gd name="T4" fmla="*/ 73 w 266"/>
                      <a:gd name="T5" fmla="*/ 61 h 521"/>
                      <a:gd name="T6" fmla="*/ 120 w 266"/>
                      <a:gd name="T7" fmla="*/ 3 h 521"/>
                      <a:gd name="T8" fmla="*/ 155 w 266"/>
                      <a:gd name="T9" fmla="*/ 55 h 521"/>
                      <a:gd name="T10" fmla="*/ 170 w 266"/>
                      <a:gd name="T11" fmla="*/ 161 h 521"/>
                      <a:gd name="T12" fmla="*/ 135 w 266"/>
                      <a:gd name="T13" fmla="*/ 337 h 521"/>
                      <a:gd name="T14" fmla="*/ 69 w 266"/>
                      <a:gd name="T15" fmla="*/ 591 h 521"/>
                      <a:gd name="T16" fmla="*/ 29 w 266"/>
                      <a:gd name="T17" fmla="*/ 620 h 521"/>
                      <a:gd name="T18" fmla="*/ 3 w 266"/>
                      <a:gd name="T19" fmla="*/ 599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2104" name="Freeform 14">
                    <a:extLst>
                      <a:ext uri="{FF2B5EF4-FFF2-40B4-BE49-F238E27FC236}">
                        <a16:creationId xmlns:a16="http://schemas.microsoft.com/office/drawing/2014/main" id="{FBB7552B-F9E1-4DF6-A286-EE200876F3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4" y="1595"/>
                    <a:ext cx="398" cy="338"/>
                  </a:xfrm>
                  <a:custGeom>
                    <a:avLst/>
                    <a:gdLst>
                      <a:gd name="T0" fmla="*/ 132 w 392"/>
                      <a:gd name="T1" fmla="*/ 185 h 340"/>
                      <a:gd name="T2" fmla="*/ 16 w 392"/>
                      <a:gd name="T3" fmla="*/ 85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62 w 392"/>
                      <a:gd name="T9" fmla="*/ 27 h 340"/>
                      <a:gd name="T10" fmla="*/ 319 w 392"/>
                      <a:gd name="T11" fmla="*/ 75 h 340"/>
                      <a:gd name="T12" fmla="*/ 465 w 392"/>
                      <a:gd name="T13" fmla="*/ 143 h 340"/>
                      <a:gd name="T14" fmla="*/ 493 w 392"/>
                      <a:gd name="T15" fmla="*/ 248 h 340"/>
                      <a:gd name="T16" fmla="*/ 433 w 392"/>
                      <a:gd name="T17" fmla="*/ 301 h 340"/>
                      <a:gd name="T18" fmla="*/ 311 w 392"/>
                      <a:gd name="T19" fmla="*/ 283 h 340"/>
                      <a:gd name="T20" fmla="*/ 132 w 392"/>
                      <a:gd name="T21" fmla="*/ 185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2105" name="Freeform 15">
                    <a:extLst>
                      <a:ext uri="{FF2B5EF4-FFF2-40B4-BE49-F238E27FC236}">
                        <a16:creationId xmlns:a16="http://schemas.microsoft.com/office/drawing/2014/main" id="{6C0B9BF6-BB15-4B20-BEE1-BCCBDAAB5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51" y="1933"/>
                    <a:ext cx="157" cy="549"/>
                  </a:xfrm>
                  <a:custGeom>
                    <a:avLst/>
                    <a:gdLst>
                      <a:gd name="T0" fmla="*/ 34 w 151"/>
                      <a:gd name="T1" fmla="*/ 129 h 558"/>
                      <a:gd name="T2" fmla="*/ 79 w 151"/>
                      <a:gd name="T3" fmla="*/ 31 h 558"/>
                      <a:gd name="T4" fmla="*/ 124 w 151"/>
                      <a:gd name="T5" fmla="*/ 3 h 558"/>
                      <a:gd name="T6" fmla="*/ 201 w 151"/>
                      <a:gd name="T7" fmla="*/ 27 h 558"/>
                      <a:gd name="T8" fmla="*/ 256 w 151"/>
                      <a:gd name="T9" fmla="*/ 129 h 558"/>
                      <a:gd name="T10" fmla="*/ 268 w 151"/>
                      <a:gd name="T11" fmla="*/ 326 h 558"/>
                      <a:gd name="T12" fmla="*/ 179 w 151"/>
                      <a:gd name="T13" fmla="*/ 419 h 558"/>
                      <a:gd name="T14" fmla="*/ 42 w 151"/>
                      <a:gd name="T15" fmla="*/ 396 h 558"/>
                      <a:gd name="T16" fmla="*/ 0 w 151"/>
                      <a:gd name="T17" fmla="*/ 243 h 558"/>
                      <a:gd name="T18" fmla="*/ 34 w 151"/>
                      <a:gd name="T19" fmla="*/ 129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2106" name="Freeform 16">
                    <a:extLst>
                      <a:ext uri="{FF2B5EF4-FFF2-40B4-BE49-F238E27FC236}">
                        <a16:creationId xmlns:a16="http://schemas.microsoft.com/office/drawing/2014/main" id="{6375DDD1-C316-4B5A-B51E-7B7658F326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1" y="1595"/>
                    <a:ext cx="389" cy="243"/>
                  </a:xfrm>
                  <a:custGeom>
                    <a:avLst/>
                    <a:gdLst>
                      <a:gd name="T0" fmla="*/ 159 w 392"/>
                      <a:gd name="T1" fmla="*/ 33 h 253"/>
                      <a:gd name="T2" fmla="*/ 275 w 392"/>
                      <a:gd name="T3" fmla="*/ 12 h 253"/>
                      <a:gd name="T4" fmla="*/ 321 w 392"/>
                      <a:gd name="T5" fmla="*/ 7 h 253"/>
                      <a:gd name="T6" fmla="*/ 337 w 392"/>
                      <a:gd name="T7" fmla="*/ 33 h 253"/>
                      <a:gd name="T8" fmla="*/ 293 w 392"/>
                      <a:gd name="T9" fmla="*/ 70 h 253"/>
                      <a:gd name="T10" fmla="*/ 177 w 392"/>
                      <a:gd name="T11" fmla="*/ 117 h 253"/>
                      <a:gd name="T12" fmla="*/ 37 w 392"/>
                      <a:gd name="T13" fmla="*/ 129 h 253"/>
                      <a:gd name="T14" fmla="*/ 1 w 392"/>
                      <a:gd name="T15" fmla="*/ 98 h 253"/>
                      <a:gd name="T16" fmla="*/ 43 w 392"/>
                      <a:gd name="T17" fmla="*/ 60 h 253"/>
                      <a:gd name="T18" fmla="*/ 159 w 392"/>
                      <a:gd name="T19" fmla="*/ 33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2107" name="Freeform 17">
                    <a:extLst>
                      <a:ext uri="{FF2B5EF4-FFF2-40B4-BE49-F238E27FC236}">
                        <a16:creationId xmlns:a16="http://schemas.microsoft.com/office/drawing/2014/main" id="{AFBAB23C-8078-4687-8813-C87BF3987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0" y="941"/>
                    <a:ext cx="241" cy="369"/>
                  </a:xfrm>
                  <a:custGeom>
                    <a:avLst/>
                    <a:gdLst>
                      <a:gd name="T0" fmla="*/ 94 w 238"/>
                      <a:gd name="T1" fmla="*/ 131 h 386"/>
                      <a:gd name="T2" fmla="*/ 24 w 238"/>
                      <a:gd name="T3" fmla="*/ 94 h 386"/>
                      <a:gd name="T4" fmla="*/ 0 w 238"/>
                      <a:gd name="T5" fmla="*/ 47 h 386"/>
                      <a:gd name="T6" fmla="*/ 24 w 238"/>
                      <a:gd name="T7" fmla="*/ 11 h 386"/>
                      <a:gd name="T8" fmla="*/ 152 w 238"/>
                      <a:gd name="T9" fmla="*/ 11 h 386"/>
                      <a:gd name="T10" fmla="*/ 218 w 238"/>
                      <a:gd name="T11" fmla="*/ 64 h 386"/>
                      <a:gd name="T12" fmla="*/ 283 w 238"/>
                      <a:gd name="T13" fmla="*/ 149 h 386"/>
                      <a:gd name="T14" fmla="*/ 252 w 238"/>
                      <a:gd name="T15" fmla="*/ 183 h 386"/>
                      <a:gd name="T16" fmla="*/ 200 w 238"/>
                      <a:gd name="T17" fmla="*/ 172 h 386"/>
                      <a:gd name="T18" fmla="*/ 94 w 238"/>
                      <a:gd name="T19" fmla="*/ 131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2093" name="Picture 18">
                  <a:extLst>
                    <a:ext uri="{FF2B5EF4-FFF2-40B4-BE49-F238E27FC236}">
                      <a16:creationId xmlns:a16="http://schemas.microsoft.com/office/drawing/2014/main" id="{C8AFD8AD-26B6-4609-A7C6-EE0FA04066B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4" name="Picture 19">
                  <a:extLst>
                    <a:ext uri="{FF2B5EF4-FFF2-40B4-BE49-F238E27FC236}">
                      <a16:creationId xmlns:a16="http://schemas.microsoft.com/office/drawing/2014/main" id="{7236D9EA-CE6B-42C2-9023-5A091DA050D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5" name="Picture 20">
                  <a:extLst>
                    <a:ext uri="{FF2B5EF4-FFF2-40B4-BE49-F238E27FC236}">
                      <a16:creationId xmlns:a16="http://schemas.microsoft.com/office/drawing/2014/main" id="{D840C4C6-ABD8-4F0E-A722-5D429CFDBD9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6" name="Picture 21">
                  <a:extLst>
                    <a:ext uri="{FF2B5EF4-FFF2-40B4-BE49-F238E27FC236}">
                      <a16:creationId xmlns:a16="http://schemas.microsoft.com/office/drawing/2014/main" id="{C535091B-7272-49BE-AA95-73F1C7EB89B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7" name="Picture 22">
                  <a:extLst>
                    <a:ext uri="{FF2B5EF4-FFF2-40B4-BE49-F238E27FC236}">
                      <a16:creationId xmlns:a16="http://schemas.microsoft.com/office/drawing/2014/main" id="{A125BACD-E04B-41B7-A4EE-DE7DF7FA62E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8" name="Picture 23">
                  <a:extLst>
                    <a:ext uri="{FF2B5EF4-FFF2-40B4-BE49-F238E27FC236}">
                      <a16:creationId xmlns:a16="http://schemas.microsoft.com/office/drawing/2014/main" id="{96D78D46-A3CC-47C6-8A46-7771E3B86DF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9" name="Picture 24">
                  <a:extLst>
                    <a:ext uri="{FF2B5EF4-FFF2-40B4-BE49-F238E27FC236}">
                      <a16:creationId xmlns:a16="http://schemas.microsoft.com/office/drawing/2014/main" id="{9F84A520-CB6D-40E0-AD27-D4CFF219C1C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00" name="Picture 25">
                  <a:extLst>
                    <a:ext uri="{FF2B5EF4-FFF2-40B4-BE49-F238E27FC236}">
                      <a16:creationId xmlns:a16="http://schemas.microsoft.com/office/drawing/2014/main" id="{A209B286-B1AF-4DD8-9F25-EDD088E489E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072" name="Group 26">
                <a:extLst>
                  <a:ext uri="{FF2B5EF4-FFF2-40B4-BE49-F238E27FC236}">
                    <a16:creationId xmlns:a16="http://schemas.microsoft.com/office/drawing/2014/main" id="{5C250C7F-5DE9-489C-8F44-112A1F49142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073" name="Picture 27">
                  <a:extLst>
                    <a:ext uri="{FF2B5EF4-FFF2-40B4-BE49-F238E27FC236}">
                      <a16:creationId xmlns:a16="http://schemas.microsoft.com/office/drawing/2014/main" id="{E842A340-4CE1-45D0-A5CF-5F3CD2AB613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74" name="Picture 28">
                  <a:extLst>
                    <a:ext uri="{FF2B5EF4-FFF2-40B4-BE49-F238E27FC236}">
                      <a16:creationId xmlns:a16="http://schemas.microsoft.com/office/drawing/2014/main" id="{92EB68A5-0956-47A1-A698-E1F5B50ECBA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75" name="Picture 29">
                  <a:extLst>
                    <a:ext uri="{FF2B5EF4-FFF2-40B4-BE49-F238E27FC236}">
                      <a16:creationId xmlns:a16="http://schemas.microsoft.com/office/drawing/2014/main" id="{782DE63B-1648-4554-A386-CEDCA315BB7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76" name="Picture 30">
                  <a:extLst>
                    <a:ext uri="{FF2B5EF4-FFF2-40B4-BE49-F238E27FC236}">
                      <a16:creationId xmlns:a16="http://schemas.microsoft.com/office/drawing/2014/main" id="{66883043-39E9-46D8-A732-22A67AA2B07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77" name="Picture 31">
                  <a:extLst>
                    <a:ext uri="{FF2B5EF4-FFF2-40B4-BE49-F238E27FC236}">
                      <a16:creationId xmlns:a16="http://schemas.microsoft.com/office/drawing/2014/main" id="{F81F9C7F-97E3-4881-BAD9-A318F78C3A5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78" name="Picture 32">
                  <a:extLst>
                    <a:ext uri="{FF2B5EF4-FFF2-40B4-BE49-F238E27FC236}">
                      <a16:creationId xmlns:a16="http://schemas.microsoft.com/office/drawing/2014/main" id="{B7FCB210-67BB-4015-A562-5921C34C0A7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79" name="Picture 33">
                  <a:extLst>
                    <a:ext uri="{FF2B5EF4-FFF2-40B4-BE49-F238E27FC236}">
                      <a16:creationId xmlns:a16="http://schemas.microsoft.com/office/drawing/2014/main" id="{2853EF0D-4172-4E2D-BBE1-39C4A2CBBE7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0" name="Picture 34">
                  <a:extLst>
                    <a:ext uri="{FF2B5EF4-FFF2-40B4-BE49-F238E27FC236}">
                      <a16:creationId xmlns:a16="http://schemas.microsoft.com/office/drawing/2014/main" id="{7E5CA3E8-2187-4AD5-89D0-DF41C22777A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1" name="Picture 35">
                  <a:extLst>
                    <a:ext uri="{FF2B5EF4-FFF2-40B4-BE49-F238E27FC236}">
                      <a16:creationId xmlns:a16="http://schemas.microsoft.com/office/drawing/2014/main" id="{C0593B66-9088-4558-96DD-D1DFB295D72A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2" name="Picture 36">
                  <a:extLst>
                    <a:ext uri="{FF2B5EF4-FFF2-40B4-BE49-F238E27FC236}">
                      <a16:creationId xmlns:a16="http://schemas.microsoft.com/office/drawing/2014/main" id="{BA0310FA-7E58-4120-8E26-8937AFC1FF8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3" name="Picture 37">
                  <a:extLst>
                    <a:ext uri="{FF2B5EF4-FFF2-40B4-BE49-F238E27FC236}">
                      <a16:creationId xmlns:a16="http://schemas.microsoft.com/office/drawing/2014/main" id="{9F06BBCE-2710-4AF4-8AEC-65422845F6E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4" name="Picture 38">
                  <a:extLst>
                    <a:ext uri="{FF2B5EF4-FFF2-40B4-BE49-F238E27FC236}">
                      <a16:creationId xmlns:a16="http://schemas.microsoft.com/office/drawing/2014/main" id="{D3ACDA67-D973-496E-8B67-C44885FEF8A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5" name="Picture 39">
                  <a:extLst>
                    <a:ext uri="{FF2B5EF4-FFF2-40B4-BE49-F238E27FC236}">
                      <a16:creationId xmlns:a16="http://schemas.microsoft.com/office/drawing/2014/main" id="{84559EED-E5F0-45C3-8623-9010FFD42BD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6" name="Picture 40">
                  <a:extLst>
                    <a:ext uri="{FF2B5EF4-FFF2-40B4-BE49-F238E27FC236}">
                      <a16:creationId xmlns:a16="http://schemas.microsoft.com/office/drawing/2014/main" id="{FA332736-96B3-4C69-B797-79611EDE6DB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7" name="Picture 41">
                  <a:extLst>
                    <a:ext uri="{FF2B5EF4-FFF2-40B4-BE49-F238E27FC236}">
                      <a16:creationId xmlns:a16="http://schemas.microsoft.com/office/drawing/2014/main" id="{BD1F1DC3-2BA6-4049-89F1-59131D31D9A8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8" name="Picture 42">
                  <a:extLst>
                    <a:ext uri="{FF2B5EF4-FFF2-40B4-BE49-F238E27FC236}">
                      <a16:creationId xmlns:a16="http://schemas.microsoft.com/office/drawing/2014/main" id="{E789B9CD-49D8-40CD-A48D-1023103BC8C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89" name="Picture 43">
                  <a:extLst>
                    <a:ext uri="{FF2B5EF4-FFF2-40B4-BE49-F238E27FC236}">
                      <a16:creationId xmlns:a16="http://schemas.microsoft.com/office/drawing/2014/main" id="{CA80A543-FF93-4A35-A257-A39712BEB99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0" name="Picture 44">
                  <a:extLst>
                    <a:ext uri="{FF2B5EF4-FFF2-40B4-BE49-F238E27FC236}">
                      <a16:creationId xmlns:a16="http://schemas.microsoft.com/office/drawing/2014/main" id="{10C926BE-BB72-428C-BF79-4324F752FF0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91" name="Picture 45">
                  <a:extLst>
                    <a:ext uri="{FF2B5EF4-FFF2-40B4-BE49-F238E27FC236}">
                      <a16:creationId xmlns:a16="http://schemas.microsoft.com/office/drawing/2014/main" id="{9966DD7F-74E7-413B-8D84-BC8A437340B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060" name="Freeform 46">
              <a:extLst>
                <a:ext uri="{FF2B5EF4-FFF2-40B4-BE49-F238E27FC236}">
                  <a16:creationId xmlns:a16="http://schemas.microsoft.com/office/drawing/2014/main" id="{75664C67-D64A-47EC-9704-DABE9E74A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39" name="Freeform 47">
              <a:extLst>
                <a:ext uri="{FF2B5EF4-FFF2-40B4-BE49-F238E27FC236}">
                  <a16:creationId xmlns:a16="http://schemas.microsoft.com/office/drawing/2014/main" id="{AFDBE309-F12E-406A-BC15-6A0FBE081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060"/>
              <a:ext cx="768" cy="1266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3840" name="Freeform 48">
              <a:extLst>
                <a:ext uri="{FF2B5EF4-FFF2-40B4-BE49-F238E27FC236}">
                  <a16:creationId xmlns:a16="http://schemas.microsoft.com/office/drawing/2014/main" id="{41E365E3-0F08-4405-BE3C-F5F27EF3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63" name="Freeform 49" descr="kimonopat1">
              <a:extLst>
                <a:ext uri="{FF2B5EF4-FFF2-40B4-BE49-F238E27FC236}">
                  <a16:creationId xmlns:a16="http://schemas.microsoft.com/office/drawing/2014/main" id="{6A4E22A5-DEE2-43CC-9D51-B0BF0D1E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229"/>
              <a:ext cx="616" cy="1376"/>
            </a:xfrm>
            <a:custGeom>
              <a:avLst/>
              <a:gdLst>
                <a:gd name="T0" fmla="*/ 470 w 617"/>
                <a:gd name="T1" fmla="*/ 3 h 1376"/>
                <a:gd name="T2" fmla="*/ 386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62 w 617"/>
                <a:gd name="T13" fmla="*/ 1185 h 1376"/>
                <a:gd name="T14" fmla="*/ 416 w 617"/>
                <a:gd name="T15" fmla="*/ 1269 h 1376"/>
                <a:gd name="T16" fmla="*/ 428 w 617"/>
                <a:gd name="T17" fmla="*/ 1365 h 1376"/>
                <a:gd name="T18" fmla="*/ 482 w 617"/>
                <a:gd name="T19" fmla="*/ 1203 h 1376"/>
                <a:gd name="T20" fmla="*/ 548 w 617"/>
                <a:gd name="T21" fmla="*/ 825 h 1376"/>
                <a:gd name="T22" fmla="*/ 590 w 617"/>
                <a:gd name="T23" fmla="*/ 363 h 1376"/>
                <a:gd name="T24" fmla="*/ 470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4" name="Freeform 50" descr="kimonopat1">
              <a:extLst>
                <a:ext uri="{FF2B5EF4-FFF2-40B4-BE49-F238E27FC236}">
                  <a16:creationId xmlns:a16="http://schemas.microsoft.com/office/drawing/2014/main" id="{08E57F9D-804D-46DF-B28B-152999219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69"/>
              <a:ext cx="576" cy="3181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23 h 3180"/>
                <a:gd name="T10" fmla="*/ 576 w 576"/>
                <a:gd name="T11" fmla="*/ 3071 h 3180"/>
                <a:gd name="T12" fmla="*/ 414 w 576"/>
                <a:gd name="T13" fmla="*/ 2573 h 3180"/>
                <a:gd name="T14" fmla="*/ 252 w 576"/>
                <a:gd name="T15" fmla="*/ 1781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5" name="Freeform 51">
              <a:extLst>
                <a:ext uri="{FF2B5EF4-FFF2-40B4-BE49-F238E27FC236}">
                  <a16:creationId xmlns:a16="http://schemas.microsoft.com/office/drawing/2014/main" id="{D04AFF6A-1D7E-449B-8939-58F81E7E1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6" name="Freeform 52">
              <a:extLst>
                <a:ext uri="{FF2B5EF4-FFF2-40B4-BE49-F238E27FC236}">
                  <a16:creationId xmlns:a16="http://schemas.microsoft.com/office/drawing/2014/main" id="{826E390A-32C3-41F7-97EA-DF62123F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0"/>
              <a:ext cx="364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50 w 363"/>
                <a:gd name="T7" fmla="*/ 678 h 2112"/>
                <a:gd name="T8" fmla="*/ 340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45" name="Freeform 53">
              <a:extLst>
                <a:ext uri="{FF2B5EF4-FFF2-40B4-BE49-F238E27FC236}">
                  <a16:creationId xmlns:a16="http://schemas.microsoft.com/office/drawing/2014/main" id="{EA912DF2-CF2E-4EB6-BCFA-272BCE734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4" name="Rectangle 54">
              <a:extLst>
                <a:ext uri="{FF2B5EF4-FFF2-40B4-BE49-F238E27FC236}">
                  <a16:creationId xmlns:a16="http://schemas.microsoft.com/office/drawing/2014/main" id="{0C3EEF2B-A821-4966-B25A-62322F5D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"/>
              <a:ext cx="57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>
                <a:solidFill>
                  <a:srgbClr val="2F1311"/>
                </a:solidFill>
              </a:endParaRPr>
            </a:p>
          </p:txBody>
        </p:sp>
        <p:sp>
          <p:nvSpPr>
            <p:cNvPr id="33847" name="Freeform 55">
              <a:extLst>
                <a:ext uri="{FF2B5EF4-FFF2-40B4-BE49-F238E27FC236}">
                  <a16:creationId xmlns:a16="http://schemas.microsoft.com/office/drawing/2014/main" id="{401FA8BD-B276-4222-AF28-5B505B235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924"/>
              <a:ext cx="734" cy="389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>
                <a:solidFill>
                  <a:srgbClr val="2F131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70" name="AutoShape 56">
              <a:extLst>
                <a:ext uri="{FF2B5EF4-FFF2-40B4-BE49-F238E27FC236}">
                  <a16:creationId xmlns:a16="http://schemas.microsoft.com/office/drawing/2014/main" id="{FFC7E1AA-611B-4901-B338-11D3D0C6692C}"/>
                </a:ext>
              </a:extLst>
            </p:cNvPr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144013" tIns="72007" rIns="144013" bIns="72007" anchor="ctr"/>
            <a:lstStyle/>
            <a:p>
              <a:endParaRPr lang="pt-BR"/>
            </a:p>
          </p:txBody>
        </p:sp>
      </p:grpSp>
      <p:sp>
        <p:nvSpPr>
          <p:cNvPr id="33849" name="Rectangle 57">
            <a:extLst>
              <a:ext uri="{FF2B5EF4-FFF2-40B4-BE49-F238E27FC236}">
                <a16:creationId xmlns:a16="http://schemas.microsoft.com/office/drawing/2014/main" id="{BE7AD5AE-C642-419C-9BF9-FF26182D5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238125"/>
            <a:ext cx="1030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13" tIns="72007" rIns="144013" bIns="720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3850" name="Rectangle 58">
            <a:extLst>
              <a:ext uri="{FF2B5EF4-FFF2-40B4-BE49-F238E27FC236}">
                <a16:creationId xmlns:a16="http://schemas.microsoft.com/office/drawing/2014/main" id="{51D5E2BF-68D2-4EF2-A36D-4EA1CCFB7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77988"/>
            <a:ext cx="1017905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3851" name="Rectangle 59">
            <a:extLst>
              <a:ext uri="{FF2B5EF4-FFF2-40B4-BE49-F238E27FC236}">
                <a16:creationId xmlns:a16="http://schemas.microsoft.com/office/drawing/2014/main" id="{CE2809CE-023E-4314-898F-16D8536DA8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7516" y="6554793"/>
            <a:ext cx="24558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19">
                <a:solidFill>
                  <a:srgbClr val="2F131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DB02EE-94C4-48B8-805C-531745581E9D}" type="datetime11">
              <a:rPr lang="pt-BR" smtClean="0"/>
              <a:t>20:19:23</a:t>
            </a:fld>
            <a:endParaRPr lang="pt-BR"/>
          </a:p>
        </p:txBody>
      </p:sp>
      <p:sp>
        <p:nvSpPr>
          <p:cNvPr id="33852" name="Rectangle 60">
            <a:extLst>
              <a:ext uri="{FF2B5EF4-FFF2-40B4-BE49-F238E27FC236}">
                <a16:creationId xmlns:a16="http://schemas.microsoft.com/office/drawing/2014/main" id="{CB4B0F37-D31B-41E5-B214-1689524E86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3" y="6561143"/>
            <a:ext cx="4762499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19">
                <a:solidFill>
                  <a:srgbClr val="2F131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53" name="Rectangle 61">
            <a:extLst>
              <a:ext uri="{FF2B5EF4-FFF2-40B4-BE49-F238E27FC236}">
                <a16:creationId xmlns:a16="http://schemas.microsoft.com/office/drawing/2014/main" id="{77B74D8A-5FBA-4D0E-B7E6-F32D4C30D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6726" y="6561143"/>
            <a:ext cx="2420939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19" smtClean="0">
                <a:solidFill>
                  <a:srgbClr val="2F1311"/>
                </a:solidFill>
              </a:defRPr>
            </a:lvl1pPr>
          </a:lstStyle>
          <a:p>
            <a:pPr>
              <a:defRPr/>
            </a:pPr>
            <a:fld id="{658FB5DA-60F2-43A7-ADFF-4DCA0685CD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38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9" grpId="0"/>
      <p:bldP spid="33850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2pPr>
      <a:lvl3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3pPr>
      <a:lvl4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4pPr>
      <a:lvl5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5pPr>
      <a:lvl6pPr marL="348341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6pPr>
      <a:lvl7pPr marL="696681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7pPr>
      <a:lvl8pPr marL="1045022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8pPr>
      <a:lvl9pPr marL="1393363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11236" indent="-411236" algn="l" defTabSz="1097032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810">
          <a:solidFill>
            <a:schemeClr val="tx1"/>
          </a:solidFill>
          <a:latin typeface="+mn-lt"/>
          <a:ea typeface="+mn-ea"/>
          <a:cs typeface="+mn-cs"/>
        </a:defRPr>
      </a:lvl1pPr>
      <a:lvl2pPr marL="891414" indent="-342293" algn="l" defTabSz="1097032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3352">
          <a:solidFill>
            <a:schemeClr val="tx1"/>
          </a:solidFill>
          <a:latin typeface="+mn-lt"/>
          <a:cs typeface="+mn-cs"/>
        </a:defRPr>
      </a:lvl2pPr>
      <a:lvl3pPr marL="1371591" indent="-274561" algn="l" defTabSz="1097032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895">
          <a:solidFill>
            <a:schemeClr val="tx1"/>
          </a:solidFill>
          <a:latin typeface="+mn-lt"/>
          <a:cs typeface="+mn-cs"/>
        </a:defRPr>
      </a:lvl3pPr>
      <a:lvl4pPr marL="1920712" indent="-274561" algn="l" defTabSz="1097032" rtl="0" eaLnBrk="0" fontAlgn="base" hangingPunct="0">
        <a:spcBef>
          <a:spcPct val="20000"/>
        </a:spcBef>
        <a:spcAft>
          <a:spcPct val="0"/>
        </a:spcAft>
        <a:buChar char="–"/>
        <a:defRPr sz="2438">
          <a:solidFill>
            <a:schemeClr val="tx1"/>
          </a:solidFill>
          <a:latin typeface="+mn-lt"/>
          <a:cs typeface="+mn-cs"/>
        </a:defRPr>
      </a:lvl4pPr>
      <a:lvl5pPr marL="2468623" indent="-274561" algn="l" defTabSz="1097032" rtl="0" eaLnBrk="0" fontAlgn="base" hangingPunct="0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5pPr>
      <a:lvl6pPr marL="2816964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6pPr>
      <a:lvl7pPr marL="3165304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7pPr>
      <a:lvl8pPr marL="3513645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8pPr>
      <a:lvl9pPr marL="3861986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34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68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5022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36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70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90044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838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72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61E12800-C4EC-4F6F-B8AF-C10D9498B352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623800" cy="7215188"/>
            <a:chOff x="0" y="0"/>
            <a:chExt cx="5770" cy="4328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5A4BFB51-5AB7-4059-B680-41B77406A7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34B991FD-973D-4A07-801D-A1B010443C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33797" name="Rectangle 5">
              <a:extLst>
                <a:ext uri="{FF2B5EF4-FFF2-40B4-BE49-F238E27FC236}">
                  <a16:creationId xmlns:a16="http://schemas.microsoft.com/office/drawing/2014/main" id="{136D468D-61CC-404C-80A3-3BAB4B399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44013" tIns="72007" rIns="144013" bIns="72007" anchor="ctr"/>
            <a:lstStyle/>
            <a:p>
              <a:pPr algn="ctr" defTabSz="1097032" eaLnBrk="1" hangingPunct="1">
                <a:defRPr/>
              </a:pPr>
              <a:endParaRPr kumimoji="1" lang="pt-BR" sz="2133"/>
            </a:p>
          </p:txBody>
        </p:sp>
        <p:grpSp>
          <p:nvGrpSpPr>
            <p:cNvPr id="3083" name="Group 6">
              <a:extLst>
                <a:ext uri="{FF2B5EF4-FFF2-40B4-BE49-F238E27FC236}">
                  <a16:creationId xmlns:a16="http://schemas.microsoft.com/office/drawing/2014/main" id="{1B4C5C45-2F39-4C94-884A-9884BE260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3095" name="Group 7">
                <a:extLst>
                  <a:ext uri="{FF2B5EF4-FFF2-40B4-BE49-F238E27FC236}">
                    <a16:creationId xmlns:a16="http://schemas.microsoft.com/office/drawing/2014/main" id="{AA7C58FB-C179-4076-BDC1-9503566E441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3116" name="Group 8">
                  <a:extLst>
                    <a:ext uri="{FF2B5EF4-FFF2-40B4-BE49-F238E27FC236}">
                      <a16:creationId xmlns:a16="http://schemas.microsoft.com/office/drawing/2014/main" id="{4E9A2010-1923-457F-BE5C-DA9BA3FE58E2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3125" name="Group 9">
                    <a:extLst>
                      <a:ext uri="{FF2B5EF4-FFF2-40B4-BE49-F238E27FC236}">
                        <a16:creationId xmlns:a16="http://schemas.microsoft.com/office/drawing/2014/main" id="{B4A14743-6FF2-4B05-A41B-5758246C04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3132" name="Freeform 10">
                      <a:extLst>
                        <a:ext uri="{FF2B5EF4-FFF2-40B4-BE49-F238E27FC236}">
                          <a16:creationId xmlns:a16="http://schemas.microsoft.com/office/drawing/2014/main" id="{695F2F33-BA3E-4408-99BE-8EA869AD60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62" y="360"/>
                      <a:ext cx="1222" cy="2522"/>
                    </a:xfrm>
                    <a:custGeom>
                      <a:avLst/>
                      <a:gdLst>
                        <a:gd name="T0" fmla="*/ 235 w 1231"/>
                        <a:gd name="T1" fmla="*/ 134 h 2560"/>
                        <a:gd name="T2" fmla="*/ 288 w 1231"/>
                        <a:gd name="T3" fmla="*/ 57 h 2560"/>
                        <a:gd name="T4" fmla="*/ 403 w 1231"/>
                        <a:gd name="T5" fmla="*/ 7 h 2560"/>
                        <a:gd name="T6" fmla="*/ 615 w 1231"/>
                        <a:gd name="T7" fmla="*/ 33 h 2560"/>
                        <a:gd name="T8" fmla="*/ 723 w 1231"/>
                        <a:gd name="T9" fmla="*/ 162 h 2560"/>
                        <a:gd name="T10" fmla="*/ 675 w 1231"/>
                        <a:gd name="T11" fmla="*/ 359 h 2560"/>
                        <a:gd name="T12" fmla="*/ 649 w 1231"/>
                        <a:gd name="T13" fmla="*/ 439 h 2560"/>
                        <a:gd name="T14" fmla="*/ 759 w 1231"/>
                        <a:gd name="T15" fmla="*/ 501 h 2560"/>
                        <a:gd name="T16" fmla="*/ 847 w 1231"/>
                        <a:gd name="T17" fmla="*/ 711 h 2560"/>
                        <a:gd name="T18" fmla="*/ 772 w 1231"/>
                        <a:gd name="T19" fmla="*/ 918 h 2560"/>
                        <a:gd name="T20" fmla="*/ 623 w 1231"/>
                        <a:gd name="T21" fmla="*/ 968 h 2560"/>
                        <a:gd name="T22" fmla="*/ 495 w 1231"/>
                        <a:gd name="T23" fmla="*/ 959 h 2560"/>
                        <a:gd name="T24" fmla="*/ 451 w 1231"/>
                        <a:gd name="T25" fmla="*/ 1049 h 2560"/>
                        <a:gd name="T26" fmla="*/ 363 w 1231"/>
                        <a:gd name="T27" fmla="*/ 1178 h 2560"/>
                        <a:gd name="T28" fmla="*/ 157 w 1231"/>
                        <a:gd name="T29" fmla="*/ 1170 h 2560"/>
                        <a:gd name="T30" fmla="*/ 31 w 1231"/>
                        <a:gd name="T31" fmla="*/ 1039 h 2560"/>
                        <a:gd name="T32" fmla="*/ 25 w 1231"/>
                        <a:gd name="T33" fmla="*/ 918 h 2560"/>
                        <a:gd name="T34" fmla="*/ 94 w 1231"/>
                        <a:gd name="T35" fmla="*/ 770 h 2560"/>
                        <a:gd name="T36" fmla="*/ 181 w 1231"/>
                        <a:gd name="T37" fmla="*/ 706 h 2560"/>
                        <a:gd name="T38" fmla="*/ 160 w 1231"/>
                        <a:gd name="T39" fmla="*/ 807 h 2560"/>
                        <a:gd name="T40" fmla="*/ 68 w 1231"/>
                        <a:gd name="T41" fmla="*/ 943 h 2560"/>
                        <a:gd name="T42" fmla="*/ 118 w 1231"/>
                        <a:gd name="T43" fmla="*/ 1084 h 2560"/>
                        <a:gd name="T44" fmla="*/ 304 w 1231"/>
                        <a:gd name="T45" fmla="*/ 1134 h 2560"/>
                        <a:gd name="T46" fmla="*/ 412 w 1231"/>
                        <a:gd name="T47" fmla="*/ 1039 h 2560"/>
                        <a:gd name="T48" fmla="*/ 399 w 1231"/>
                        <a:gd name="T49" fmla="*/ 844 h 2560"/>
                        <a:gd name="T50" fmla="*/ 337 w 1231"/>
                        <a:gd name="T51" fmla="*/ 715 h 2560"/>
                        <a:gd name="T52" fmla="*/ 367 w 1231"/>
                        <a:gd name="T53" fmla="*/ 680 h 2560"/>
                        <a:gd name="T54" fmla="*/ 433 w 1231"/>
                        <a:gd name="T55" fmla="*/ 761 h 2560"/>
                        <a:gd name="T56" fmla="*/ 495 w 1231"/>
                        <a:gd name="T57" fmla="*/ 901 h 2560"/>
                        <a:gd name="T58" fmla="*/ 666 w 1231"/>
                        <a:gd name="T59" fmla="*/ 915 h 2560"/>
                        <a:gd name="T60" fmla="*/ 781 w 1231"/>
                        <a:gd name="T61" fmla="*/ 786 h 2560"/>
                        <a:gd name="T62" fmla="*/ 768 w 1231"/>
                        <a:gd name="T63" fmla="*/ 593 h 2560"/>
                        <a:gd name="T64" fmla="*/ 607 w 1231"/>
                        <a:gd name="T65" fmla="*/ 493 h 2560"/>
                        <a:gd name="T66" fmla="*/ 466 w 1231"/>
                        <a:gd name="T67" fmla="*/ 526 h 2560"/>
                        <a:gd name="T68" fmla="*/ 399 w 1231"/>
                        <a:gd name="T69" fmla="*/ 522 h 2560"/>
                        <a:gd name="T70" fmla="*/ 430 w 1231"/>
                        <a:gd name="T71" fmla="*/ 483 h 2560"/>
                        <a:gd name="T72" fmla="*/ 559 w 1231"/>
                        <a:gd name="T73" fmla="*/ 437 h 2560"/>
                        <a:gd name="T74" fmla="*/ 653 w 1231"/>
                        <a:gd name="T75" fmla="*/ 287 h 2560"/>
                        <a:gd name="T76" fmla="*/ 607 w 1231"/>
                        <a:gd name="T77" fmla="*/ 85 h 2560"/>
                        <a:gd name="T78" fmla="*/ 430 w 1231"/>
                        <a:gd name="T79" fmla="*/ 51 h 2560"/>
                        <a:gd name="T80" fmla="*/ 272 w 1231"/>
                        <a:gd name="T81" fmla="*/ 164 h 2560"/>
                        <a:gd name="T82" fmla="*/ 280 w 1231"/>
                        <a:gd name="T83" fmla="*/ 355 h 2560"/>
                        <a:gd name="T84" fmla="*/ 240 w 1231"/>
                        <a:gd name="T85" fmla="*/ 443 h 2560"/>
                        <a:gd name="T86" fmla="*/ 196 w 1231"/>
                        <a:gd name="T87" fmla="*/ 320 h 2560"/>
                        <a:gd name="T88" fmla="*/ 205 w 1231"/>
                        <a:gd name="T89" fmla="*/ 171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133" name="Freeform 11">
                      <a:extLst>
                        <a:ext uri="{FF2B5EF4-FFF2-40B4-BE49-F238E27FC236}">
                          <a16:creationId xmlns:a16="http://schemas.microsoft.com/office/drawing/2014/main" id="{2B5FF6F4-3B24-47B5-8947-9D76038367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55" y="381"/>
                      <a:ext cx="861" cy="2069"/>
                    </a:xfrm>
                    <a:custGeom>
                      <a:avLst/>
                      <a:gdLst>
                        <a:gd name="T0" fmla="*/ 624 w 865"/>
                        <a:gd name="T1" fmla="*/ 517 h 2071"/>
                        <a:gd name="T2" fmla="*/ 633 w 865"/>
                        <a:gd name="T3" fmla="*/ 350 h 2071"/>
                        <a:gd name="T4" fmla="*/ 683 w 865"/>
                        <a:gd name="T5" fmla="*/ 206 h 2071"/>
                        <a:gd name="T6" fmla="*/ 642 w 865"/>
                        <a:gd name="T7" fmla="*/ 218 h 2071"/>
                        <a:gd name="T8" fmla="*/ 596 w 865"/>
                        <a:gd name="T9" fmla="*/ 218 h 2071"/>
                        <a:gd name="T10" fmla="*/ 533 w 865"/>
                        <a:gd name="T11" fmla="*/ 116 h 2071"/>
                        <a:gd name="T12" fmla="*/ 485 w 865"/>
                        <a:gd name="T13" fmla="*/ 32 h 2071"/>
                        <a:gd name="T14" fmla="*/ 407 w 865"/>
                        <a:gd name="T15" fmla="*/ 2 h 2071"/>
                        <a:gd name="T16" fmla="*/ 314 w 865"/>
                        <a:gd name="T17" fmla="*/ 20 h 2071"/>
                        <a:gd name="T18" fmla="*/ 230 w 865"/>
                        <a:gd name="T19" fmla="*/ 74 h 2071"/>
                        <a:gd name="T20" fmla="*/ 122 w 865"/>
                        <a:gd name="T21" fmla="*/ 206 h 2071"/>
                        <a:gd name="T22" fmla="*/ 108 w 865"/>
                        <a:gd name="T23" fmla="*/ 404 h 2071"/>
                        <a:gd name="T24" fmla="*/ 108 w 865"/>
                        <a:gd name="T25" fmla="*/ 539 h 2071"/>
                        <a:gd name="T26" fmla="*/ 122 w 865"/>
                        <a:gd name="T27" fmla="*/ 731 h 2071"/>
                        <a:gd name="T28" fmla="*/ 146 w 865"/>
                        <a:gd name="T29" fmla="*/ 833 h 2071"/>
                        <a:gd name="T30" fmla="*/ 116 w 865"/>
                        <a:gd name="T31" fmla="*/ 935 h 2071"/>
                        <a:gd name="T32" fmla="*/ 65 w 865"/>
                        <a:gd name="T33" fmla="*/ 1073 h 2071"/>
                        <a:gd name="T34" fmla="*/ 17 w 865"/>
                        <a:gd name="T35" fmla="*/ 1247 h 2071"/>
                        <a:gd name="T36" fmla="*/ 5 w 865"/>
                        <a:gd name="T37" fmla="*/ 1499 h 2071"/>
                        <a:gd name="T38" fmla="*/ 47 w 865"/>
                        <a:gd name="T39" fmla="*/ 1646 h 2071"/>
                        <a:gd name="T40" fmla="*/ 108 w 865"/>
                        <a:gd name="T41" fmla="*/ 1796 h 2071"/>
                        <a:gd name="T42" fmla="*/ 248 w 865"/>
                        <a:gd name="T43" fmla="*/ 1886 h 2071"/>
                        <a:gd name="T44" fmla="*/ 323 w 865"/>
                        <a:gd name="T45" fmla="*/ 1880 h 2071"/>
                        <a:gd name="T46" fmla="*/ 365 w 865"/>
                        <a:gd name="T47" fmla="*/ 1892 h 2071"/>
                        <a:gd name="T48" fmla="*/ 395 w 865"/>
                        <a:gd name="T49" fmla="*/ 1964 h 2071"/>
                        <a:gd name="T50" fmla="*/ 395 w 865"/>
                        <a:gd name="T51" fmla="*/ 1862 h 2071"/>
                        <a:gd name="T52" fmla="*/ 449 w 865"/>
                        <a:gd name="T53" fmla="*/ 1676 h 2071"/>
                        <a:gd name="T54" fmla="*/ 489 w 865"/>
                        <a:gd name="T55" fmla="*/ 1556 h 2071"/>
                        <a:gd name="T56" fmla="*/ 465 w 865"/>
                        <a:gd name="T57" fmla="*/ 1598 h 2071"/>
                        <a:gd name="T58" fmla="*/ 413 w 865"/>
                        <a:gd name="T59" fmla="*/ 1718 h 2071"/>
                        <a:gd name="T60" fmla="*/ 314 w 865"/>
                        <a:gd name="T61" fmla="*/ 1802 h 2071"/>
                        <a:gd name="T62" fmla="*/ 218 w 865"/>
                        <a:gd name="T63" fmla="*/ 1796 h 2071"/>
                        <a:gd name="T64" fmla="*/ 128 w 865"/>
                        <a:gd name="T65" fmla="*/ 1712 h 2071"/>
                        <a:gd name="T66" fmla="*/ 108 w 865"/>
                        <a:gd name="T67" fmla="*/ 1545 h 2071"/>
                        <a:gd name="T68" fmla="*/ 107 w 865"/>
                        <a:gd name="T69" fmla="*/ 1343 h 2071"/>
                        <a:gd name="T70" fmla="*/ 108 w 865"/>
                        <a:gd name="T71" fmla="*/ 1139 h 2071"/>
                        <a:gd name="T72" fmla="*/ 152 w 865"/>
                        <a:gd name="T73" fmla="*/ 1019 h 2071"/>
                        <a:gd name="T74" fmla="*/ 272 w 865"/>
                        <a:gd name="T75" fmla="*/ 971 h 2071"/>
                        <a:gd name="T76" fmla="*/ 407 w 865"/>
                        <a:gd name="T77" fmla="*/ 1025 h 2071"/>
                        <a:gd name="T78" fmla="*/ 485 w 865"/>
                        <a:gd name="T79" fmla="*/ 1073 h 2071"/>
                        <a:gd name="T80" fmla="*/ 521 w 865"/>
                        <a:gd name="T81" fmla="*/ 1049 h 2071"/>
                        <a:gd name="T82" fmla="*/ 517 w 865"/>
                        <a:gd name="T83" fmla="*/ 995 h 2071"/>
                        <a:gd name="T84" fmla="*/ 485 w 865"/>
                        <a:gd name="T85" fmla="*/ 953 h 2071"/>
                        <a:gd name="T86" fmla="*/ 395 w 865"/>
                        <a:gd name="T87" fmla="*/ 929 h 2071"/>
                        <a:gd name="T88" fmla="*/ 272 w 865"/>
                        <a:gd name="T89" fmla="*/ 845 h 2071"/>
                        <a:gd name="T90" fmla="*/ 182 w 865"/>
                        <a:gd name="T91" fmla="*/ 629 h 2071"/>
                        <a:gd name="T92" fmla="*/ 158 w 865"/>
                        <a:gd name="T93" fmla="*/ 416 h 2071"/>
                        <a:gd name="T94" fmla="*/ 266 w 865"/>
                        <a:gd name="T95" fmla="*/ 170 h 2071"/>
                        <a:gd name="T96" fmla="*/ 383 w 865"/>
                        <a:gd name="T97" fmla="*/ 110 h 2071"/>
                        <a:gd name="T98" fmla="*/ 489 w 865"/>
                        <a:gd name="T99" fmla="*/ 164 h 2071"/>
                        <a:gd name="T100" fmla="*/ 554 w 865"/>
                        <a:gd name="T101" fmla="*/ 290 h 2071"/>
                        <a:gd name="T102" fmla="*/ 584 w 865"/>
                        <a:gd name="T103" fmla="*/ 428 h 2071"/>
                        <a:gd name="T104" fmla="*/ 615 w 865"/>
                        <a:gd name="T105" fmla="*/ 551 h 2071"/>
                        <a:gd name="T106" fmla="*/ 642 w 865"/>
                        <a:gd name="T107" fmla="*/ 533 h 2071"/>
                        <a:gd name="T108" fmla="*/ 624 w 865"/>
                        <a:gd name="T109" fmla="*/ 517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078" name="Oval 12">
                    <a:extLst>
                      <a:ext uri="{FF2B5EF4-FFF2-40B4-BE49-F238E27FC236}">
                        <a16:creationId xmlns:a16="http://schemas.microsoft.com/office/drawing/2014/main" id="{99893C19-6C8D-4CF7-BD5C-CB88354888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5" y="1437"/>
                    <a:ext cx="176" cy="243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pt-BR" altLang="pt-BR"/>
                  </a:p>
                </p:txBody>
              </p:sp>
              <p:sp>
                <p:nvSpPr>
                  <p:cNvPr id="3127" name="Freeform 13">
                    <a:extLst>
                      <a:ext uri="{FF2B5EF4-FFF2-40B4-BE49-F238E27FC236}">
                        <a16:creationId xmlns:a16="http://schemas.microsoft.com/office/drawing/2014/main" id="{CD1F14D1-0984-4859-A9BA-CEAA2386D1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6" y="740"/>
                    <a:ext cx="259" cy="528"/>
                  </a:xfrm>
                  <a:custGeom>
                    <a:avLst/>
                    <a:gdLst>
                      <a:gd name="T0" fmla="*/ 3 w 266"/>
                      <a:gd name="T1" fmla="*/ 954 h 521"/>
                      <a:gd name="T2" fmla="*/ 19 w 266"/>
                      <a:gd name="T3" fmla="*/ 540 h 521"/>
                      <a:gd name="T4" fmla="*/ 30 w 266"/>
                      <a:gd name="T5" fmla="*/ 96 h 521"/>
                      <a:gd name="T6" fmla="*/ 49 w 266"/>
                      <a:gd name="T7" fmla="*/ 3 h 521"/>
                      <a:gd name="T8" fmla="*/ 61 w 266"/>
                      <a:gd name="T9" fmla="*/ 90 h 521"/>
                      <a:gd name="T10" fmla="*/ 68 w 266"/>
                      <a:gd name="T11" fmla="*/ 253 h 521"/>
                      <a:gd name="T12" fmla="*/ 54 w 266"/>
                      <a:gd name="T13" fmla="*/ 540 h 521"/>
                      <a:gd name="T14" fmla="*/ 28 w 266"/>
                      <a:gd name="T15" fmla="*/ 941 h 521"/>
                      <a:gd name="T16" fmla="*/ 19 w 266"/>
                      <a:gd name="T17" fmla="*/ 989 h 521"/>
                      <a:gd name="T18" fmla="*/ 3 w 266"/>
                      <a:gd name="T19" fmla="*/ 954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28" name="Freeform 14">
                    <a:extLst>
                      <a:ext uri="{FF2B5EF4-FFF2-40B4-BE49-F238E27FC236}">
                        <a16:creationId xmlns:a16="http://schemas.microsoft.com/office/drawing/2014/main" id="{C5226EFA-7ABA-408C-8869-EB06ED552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4" y="1595"/>
                    <a:ext cx="398" cy="338"/>
                  </a:xfrm>
                  <a:custGeom>
                    <a:avLst/>
                    <a:gdLst>
                      <a:gd name="T0" fmla="*/ 221 w 392"/>
                      <a:gd name="T1" fmla="*/ 150 h 340"/>
                      <a:gd name="T2" fmla="*/ 16 w 392"/>
                      <a:gd name="T3" fmla="*/ 85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278 w 392"/>
                      <a:gd name="T9" fmla="*/ 27 h 340"/>
                      <a:gd name="T10" fmla="*/ 541 w 392"/>
                      <a:gd name="T11" fmla="*/ 75 h 340"/>
                      <a:gd name="T12" fmla="*/ 791 w 392"/>
                      <a:gd name="T13" fmla="*/ 108 h 340"/>
                      <a:gd name="T14" fmla="*/ 840 w 392"/>
                      <a:gd name="T15" fmla="*/ 213 h 340"/>
                      <a:gd name="T16" fmla="*/ 737 w 392"/>
                      <a:gd name="T17" fmla="*/ 243 h 340"/>
                      <a:gd name="T18" fmla="*/ 530 w 392"/>
                      <a:gd name="T19" fmla="*/ 234 h 340"/>
                      <a:gd name="T20" fmla="*/ 221 w 392"/>
                      <a:gd name="T21" fmla="*/ 150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29" name="Freeform 15">
                    <a:extLst>
                      <a:ext uri="{FF2B5EF4-FFF2-40B4-BE49-F238E27FC236}">
                        <a16:creationId xmlns:a16="http://schemas.microsoft.com/office/drawing/2014/main" id="{F578A57A-D5A0-4B49-A29A-46597F5CB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51" y="1933"/>
                    <a:ext cx="157" cy="549"/>
                  </a:xfrm>
                  <a:custGeom>
                    <a:avLst/>
                    <a:gdLst>
                      <a:gd name="T0" fmla="*/ 130 w 151"/>
                      <a:gd name="T1" fmla="*/ 76 h 558"/>
                      <a:gd name="T2" fmla="*/ 307 w 151"/>
                      <a:gd name="T3" fmla="*/ 31 h 558"/>
                      <a:gd name="T4" fmla="*/ 488 w 151"/>
                      <a:gd name="T5" fmla="*/ 3 h 558"/>
                      <a:gd name="T6" fmla="*/ 786 w 151"/>
                      <a:gd name="T7" fmla="*/ 27 h 558"/>
                      <a:gd name="T8" fmla="*/ 1000 w 151"/>
                      <a:gd name="T9" fmla="*/ 76 h 558"/>
                      <a:gd name="T10" fmla="*/ 1046 w 151"/>
                      <a:gd name="T11" fmla="*/ 186 h 558"/>
                      <a:gd name="T12" fmla="*/ 699 w 151"/>
                      <a:gd name="T13" fmla="*/ 238 h 558"/>
                      <a:gd name="T14" fmla="*/ 164 w 151"/>
                      <a:gd name="T15" fmla="*/ 224 h 558"/>
                      <a:gd name="T16" fmla="*/ 0 w 151"/>
                      <a:gd name="T17" fmla="*/ 139 h 558"/>
                      <a:gd name="T18" fmla="*/ 130 w 151"/>
                      <a:gd name="T19" fmla="*/ 76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30" name="Freeform 16">
                    <a:extLst>
                      <a:ext uri="{FF2B5EF4-FFF2-40B4-BE49-F238E27FC236}">
                        <a16:creationId xmlns:a16="http://schemas.microsoft.com/office/drawing/2014/main" id="{7BC40953-2C9E-4056-9B34-BD0AD8D899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9" y="1595"/>
                    <a:ext cx="389" cy="243"/>
                  </a:xfrm>
                  <a:custGeom>
                    <a:avLst/>
                    <a:gdLst>
                      <a:gd name="T0" fmla="*/ 124 w 392"/>
                      <a:gd name="T1" fmla="*/ 12 h 253"/>
                      <a:gd name="T2" fmla="*/ 205 w 392"/>
                      <a:gd name="T3" fmla="*/ 12 h 253"/>
                      <a:gd name="T4" fmla="*/ 251 w 392"/>
                      <a:gd name="T5" fmla="*/ 7 h 253"/>
                      <a:gd name="T6" fmla="*/ 263 w 392"/>
                      <a:gd name="T7" fmla="*/ 12 h 253"/>
                      <a:gd name="T8" fmla="*/ 223 w 392"/>
                      <a:gd name="T9" fmla="*/ 17 h 253"/>
                      <a:gd name="T10" fmla="*/ 142 w 392"/>
                      <a:gd name="T11" fmla="*/ 30 h 253"/>
                      <a:gd name="T12" fmla="*/ 37 w 392"/>
                      <a:gd name="T13" fmla="*/ 32 h 253"/>
                      <a:gd name="T14" fmla="*/ 1 w 392"/>
                      <a:gd name="T15" fmla="*/ 25 h 253"/>
                      <a:gd name="T16" fmla="*/ 43 w 392"/>
                      <a:gd name="T17" fmla="*/ 13 h 253"/>
                      <a:gd name="T18" fmla="*/ 124 w 392"/>
                      <a:gd name="T19" fmla="*/ 12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31" name="Freeform 17">
                    <a:extLst>
                      <a:ext uri="{FF2B5EF4-FFF2-40B4-BE49-F238E27FC236}">
                        <a16:creationId xmlns:a16="http://schemas.microsoft.com/office/drawing/2014/main" id="{927695C8-517B-49F6-B45D-A44CF837A4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8" y="941"/>
                    <a:ext cx="241" cy="369"/>
                  </a:xfrm>
                  <a:custGeom>
                    <a:avLst/>
                    <a:gdLst>
                      <a:gd name="T0" fmla="*/ 139 w 238"/>
                      <a:gd name="T1" fmla="*/ 28 h 386"/>
                      <a:gd name="T2" fmla="*/ 24 w 238"/>
                      <a:gd name="T3" fmla="*/ 21 h 386"/>
                      <a:gd name="T4" fmla="*/ 0 w 238"/>
                      <a:gd name="T5" fmla="*/ 11 h 386"/>
                      <a:gd name="T6" fmla="*/ 24 w 238"/>
                      <a:gd name="T7" fmla="*/ 11 h 386"/>
                      <a:gd name="T8" fmla="*/ 233 w 238"/>
                      <a:gd name="T9" fmla="*/ 11 h 386"/>
                      <a:gd name="T10" fmla="*/ 338 w 238"/>
                      <a:gd name="T11" fmla="*/ 12 h 386"/>
                      <a:gd name="T12" fmla="*/ 439 w 238"/>
                      <a:gd name="T13" fmla="*/ 31 h 386"/>
                      <a:gd name="T14" fmla="*/ 389 w 238"/>
                      <a:gd name="T15" fmla="*/ 38 h 386"/>
                      <a:gd name="T16" fmla="*/ 314 w 238"/>
                      <a:gd name="T17" fmla="*/ 35 h 386"/>
                      <a:gd name="T18" fmla="*/ 139 w 238"/>
                      <a:gd name="T19" fmla="*/ 28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3117" name="Picture 18">
                  <a:extLst>
                    <a:ext uri="{FF2B5EF4-FFF2-40B4-BE49-F238E27FC236}">
                      <a16:creationId xmlns:a16="http://schemas.microsoft.com/office/drawing/2014/main" id="{05E86E1B-8A94-4332-87FE-1A2A2013A35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8" name="Picture 19">
                  <a:extLst>
                    <a:ext uri="{FF2B5EF4-FFF2-40B4-BE49-F238E27FC236}">
                      <a16:creationId xmlns:a16="http://schemas.microsoft.com/office/drawing/2014/main" id="{FDA54ED1-BB79-4E1F-A86F-BBC3D9F3631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9" name="Picture 20">
                  <a:extLst>
                    <a:ext uri="{FF2B5EF4-FFF2-40B4-BE49-F238E27FC236}">
                      <a16:creationId xmlns:a16="http://schemas.microsoft.com/office/drawing/2014/main" id="{98278BD8-9E53-437C-90CA-831D5177B3B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20" name="Picture 21">
                  <a:extLst>
                    <a:ext uri="{FF2B5EF4-FFF2-40B4-BE49-F238E27FC236}">
                      <a16:creationId xmlns:a16="http://schemas.microsoft.com/office/drawing/2014/main" id="{CD23FC57-D572-41AC-9819-C39FC950FEFA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21" name="Picture 22">
                  <a:extLst>
                    <a:ext uri="{FF2B5EF4-FFF2-40B4-BE49-F238E27FC236}">
                      <a16:creationId xmlns:a16="http://schemas.microsoft.com/office/drawing/2014/main" id="{07457591-7B86-4D0C-9426-A8E7E6FDF21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22" name="Picture 23">
                  <a:extLst>
                    <a:ext uri="{FF2B5EF4-FFF2-40B4-BE49-F238E27FC236}">
                      <a16:creationId xmlns:a16="http://schemas.microsoft.com/office/drawing/2014/main" id="{065C2995-262D-4C2B-BCB1-2CB1E9F034E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23" name="Picture 24">
                  <a:extLst>
                    <a:ext uri="{FF2B5EF4-FFF2-40B4-BE49-F238E27FC236}">
                      <a16:creationId xmlns:a16="http://schemas.microsoft.com/office/drawing/2014/main" id="{743A03DB-18A7-4284-9DDC-18F8E59B3CE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24" name="Picture 25">
                  <a:extLst>
                    <a:ext uri="{FF2B5EF4-FFF2-40B4-BE49-F238E27FC236}">
                      <a16:creationId xmlns:a16="http://schemas.microsoft.com/office/drawing/2014/main" id="{CBEF47A8-574C-4CF8-B681-A95F7E8C933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096" name="Group 26">
                <a:extLst>
                  <a:ext uri="{FF2B5EF4-FFF2-40B4-BE49-F238E27FC236}">
                    <a16:creationId xmlns:a16="http://schemas.microsoft.com/office/drawing/2014/main" id="{C5D06D9C-AECB-42B8-98F8-1477EAC5E84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3097" name="Picture 27">
                  <a:extLst>
                    <a:ext uri="{FF2B5EF4-FFF2-40B4-BE49-F238E27FC236}">
                      <a16:creationId xmlns:a16="http://schemas.microsoft.com/office/drawing/2014/main" id="{4B66512D-45CF-4EF2-9BB0-91BA09E6DC0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98" name="Picture 28">
                  <a:extLst>
                    <a:ext uri="{FF2B5EF4-FFF2-40B4-BE49-F238E27FC236}">
                      <a16:creationId xmlns:a16="http://schemas.microsoft.com/office/drawing/2014/main" id="{3F97A359-F09D-4AE3-94F5-2DA8EFC4557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99" name="Picture 29">
                  <a:extLst>
                    <a:ext uri="{FF2B5EF4-FFF2-40B4-BE49-F238E27FC236}">
                      <a16:creationId xmlns:a16="http://schemas.microsoft.com/office/drawing/2014/main" id="{94968587-5CEF-4530-8296-60C01F255DE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0" name="Picture 30">
                  <a:extLst>
                    <a:ext uri="{FF2B5EF4-FFF2-40B4-BE49-F238E27FC236}">
                      <a16:creationId xmlns:a16="http://schemas.microsoft.com/office/drawing/2014/main" id="{DD83730F-3499-46D6-9625-AF6ABEC56BB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1" name="Picture 31">
                  <a:extLst>
                    <a:ext uri="{FF2B5EF4-FFF2-40B4-BE49-F238E27FC236}">
                      <a16:creationId xmlns:a16="http://schemas.microsoft.com/office/drawing/2014/main" id="{E2FD7816-4E18-4420-A9D7-060454CE2C5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2" name="Picture 32">
                  <a:extLst>
                    <a:ext uri="{FF2B5EF4-FFF2-40B4-BE49-F238E27FC236}">
                      <a16:creationId xmlns:a16="http://schemas.microsoft.com/office/drawing/2014/main" id="{4B8A0385-667C-42F0-8544-09C79C42FB5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3" name="Picture 33">
                  <a:extLst>
                    <a:ext uri="{FF2B5EF4-FFF2-40B4-BE49-F238E27FC236}">
                      <a16:creationId xmlns:a16="http://schemas.microsoft.com/office/drawing/2014/main" id="{43E66EFB-C69F-41E4-B3A3-6BECB7D63D2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4" name="Picture 34">
                  <a:extLst>
                    <a:ext uri="{FF2B5EF4-FFF2-40B4-BE49-F238E27FC236}">
                      <a16:creationId xmlns:a16="http://schemas.microsoft.com/office/drawing/2014/main" id="{C6D2D0C2-B3E2-4B92-8C16-1F8E71C9DDB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5" name="Picture 35">
                  <a:extLst>
                    <a:ext uri="{FF2B5EF4-FFF2-40B4-BE49-F238E27FC236}">
                      <a16:creationId xmlns:a16="http://schemas.microsoft.com/office/drawing/2014/main" id="{BE47FDC7-7337-490D-B1DF-A9AD7E37529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6" name="Picture 36">
                  <a:extLst>
                    <a:ext uri="{FF2B5EF4-FFF2-40B4-BE49-F238E27FC236}">
                      <a16:creationId xmlns:a16="http://schemas.microsoft.com/office/drawing/2014/main" id="{56BF5BB2-0B26-4C3C-A45E-0F83DF04F10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7" name="Picture 37">
                  <a:extLst>
                    <a:ext uri="{FF2B5EF4-FFF2-40B4-BE49-F238E27FC236}">
                      <a16:creationId xmlns:a16="http://schemas.microsoft.com/office/drawing/2014/main" id="{55D7AEBF-89ED-48B1-A1FB-933CA6C5E28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8" name="Picture 38">
                  <a:extLst>
                    <a:ext uri="{FF2B5EF4-FFF2-40B4-BE49-F238E27FC236}">
                      <a16:creationId xmlns:a16="http://schemas.microsoft.com/office/drawing/2014/main" id="{3A86193B-F500-43C5-9975-10FA166BB7B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9" name="Picture 39">
                  <a:extLst>
                    <a:ext uri="{FF2B5EF4-FFF2-40B4-BE49-F238E27FC236}">
                      <a16:creationId xmlns:a16="http://schemas.microsoft.com/office/drawing/2014/main" id="{73F6CC8B-FE73-4958-BE25-E80EE358E3E7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0" name="Picture 40">
                  <a:extLst>
                    <a:ext uri="{FF2B5EF4-FFF2-40B4-BE49-F238E27FC236}">
                      <a16:creationId xmlns:a16="http://schemas.microsoft.com/office/drawing/2014/main" id="{B039BF5C-9F5E-41D8-9ED1-16FED91C4AD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1" name="Picture 41">
                  <a:extLst>
                    <a:ext uri="{FF2B5EF4-FFF2-40B4-BE49-F238E27FC236}">
                      <a16:creationId xmlns:a16="http://schemas.microsoft.com/office/drawing/2014/main" id="{565886DD-3341-4913-8F19-71564605C72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2" name="Picture 42">
                  <a:extLst>
                    <a:ext uri="{FF2B5EF4-FFF2-40B4-BE49-F238E27FC236}">
                      <a16:creationId xmlns:a16="http://schemas.microsoft.com/office/drawing/2014/main" id="{3EC5A9BF-EAAB-43E0-8E20-A80F935FD788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3" name="Picture 43">
                  <a:extLst>
                    <a:ext uri="{FF2B5EF4-FFF2-40B4-BE49-F238E27FC236}">
                      <a16:creationId xmlns:a16="http://schemas.microsoft.com/office/drawing/2014/main" id="{2CECCB40-E4D5-4F0C-9BD9-AB009386DD5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4" name="Picture 44">
                  <a:extLst>
                    <a:ext uri="{FF2B5EF4-FFF2-40B4-BE49-F238E27FC236}">
                      <a16:creationId xmlns:a16="http://schemas.microsoft.com/office/drawing/2014/main" id="{DC2DD648-AF27-41EE-8E1A-DFFFC2AD6D5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15" name="Picture 45">
                  <a:extLst>
                    <a:ext uri="{FF2B5EF4-FFF2-40B4-BE49-F238E27FC236}">
                      <a16:creationId xmlns:a16="http://schemas.microsoft.com/office/drawing/2014/main" id="{12C2BF95-0C10-4CEA-ADF7-69DBA81146B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4" name="Freeform 46">
              <a:extLst>
                <a:ext uri="{FF2B5EF4-FFF2-40B4-BE49-F238E27FC236}">
                  <a16:creationId xmlns:a16="http://schemas.microsoft.com/office/drawing/2014/main" id="{1234F739-3BF7-4FF8-9EAA-A58267BAE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39" name="Freeform 47">
              <a:extLst>
                <a:ext uri="{FF2B5EF4-FFF2-40B4-BE49-F238E27FC236}">
                  <a16:creationId xmlns:a16="http://schemas.microsoft.com/office/drawing/2014/main" id="{C6A57853-9EDA-4705-9DC3-2B112E74F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060"/>
              <a:ext cx="768" cy="1266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33840" name="Freeform 48">
              <a:extLst>
                <a:ext uri="{FF2B5EF4-FFF2-40B4-BE49-F238E27FC236}">
                  <a16:creationId xmlns:a16="http://schemas.microsoft.com/office/drawing/2014/main" id="{99B0D35D-3A25-45D9-917D-B906905E5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3087" name="Freeform 49" descr="kimonopat1">
              <a:extLst>
                <a:ext uri="{FF2B5EF4-FFF2-40B4-BE49-F238E27FC236}">
                  <a16:creationId xmlns:a16="http://schemas.microsoft.com/office/drawing/2014/main" id="{C60C9F07-C15F-404C-BAAE-C4CD42838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229"/>
              <a:ext cx="616" cy="1376"/>
            </a:xfrm>
            <a:custGeom>
              <a:avLst/>
              <a:gdLst>
                <a:gd name="T0" fmla="*/ 435 w 617"/>
                <a:gd name="T1" fmla="*/ 3 h 1376"/>
                <a:gd name="T2" fmla="*/ 351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27 w 617"/>
                <a:gd name="T13" fmla="*/ 1185 h 1376"/>
                <a:gd name="T14" fmla="*/ 381 w 617"/>
                <a:gd name="T15" fmla="*/ 1269 h 1376"/>
                <a:gd name="T16" fmla="*/ 393 w 617"/>
                <a:gd name="T17" fmla="*/ 1365 h 1376"/>
                <a:gd name="T18" fmla="*/ 447 w 617"/>
                <a:gd name="T19" fmla="*/ 1203 h 1376"/>
                <a:gd name="T20" fmla="*/ 513 w 617"/>
                <a:gd name="T21" fmla="*/ 825 h 1376"/>
                <a:gd name="T22" fmla="*/ 555 w 617"/>
                <a:gd name="T23" fmla="*/ 363 h 1376"/>
                <a:gd name="T24" fmla="*/ 435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8" name="Freeform 50" descr="kimonopat1">
              <a:extLst>
                <a:ext uri="{FF2B5EF4-FFF2-40B4-BE49-F238E27FC236}">
                  <a16:creationId xmlns:a16="http://schemas.microsoft.com/office/drawing/2014/main" id="{EDFC5F34-B93D-4CCE-8E87-332517F7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69"/>
              <a:ext cx="576" cy="3181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58 h 3180"/>
                <a:gd name="T10" fmla="*/ 576 w 576"/>
                <a:gd name="T11" fmla="*/ 3106 h 3180"/>
                <a:gd name="T12" fmla="*/ 414 w 576"/>
                <a:gd name="T13" fmla="*/ 2608 h 3180"/>
                <a:gd name="T14" fmla="*/ 252 w 576"/>
                <a:gd name="T15" fmla="*/ 1816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9" name="Freeform 51">
              <a:extLst>
                <a:ext uri="{FF2B5EF4-FFF2-40B4-BE49-F238E27FC236}">
                  <a16:creationId xmlns:a16="http://schemas.microsoft.com/office/drawing/2014/main" id="{CEE8BEA1-4B98-48C7-9E76-217B85293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0" name="Freeform 52">
              <a:extLst>
                <a:ext uri="{FF2B5EF4-FFF2-40B4-BE49-F238E27FC236}">
                  <a16:creationId xmlns:a16="http://schemas.microsoft.com/office/drawing/2014/main" id="{636865F9-42D1-4B54-9586-F0572D89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0"/>
              <a:ext cx="364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85 w 363"/>
                <a:gd name="T7" fmla="*/ 678 h 2112"/>
                <a:gd name="T8" fmla="*/ 375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45" name="Freeform 53">
              <a:extLst>
                <a:ext uri="{FF2B5EF4-FFF2-40B4-BE49-F238E27FC236}">
                  <a16:creationId xmlns:a16="http://schemas.microsoft.com/office/drawing/2014/main" id="{41053932-DF6E-444C-ABC9-0C6BF5F2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044" name="Rectangle 54">
              <a:extLst>
                <a:ext uri="{FF2B5EF4-FFF2-40B4-BE49-F238E27FC236}">
                  <a16:creationId xmlns:a16="http://schemas.microsoft.com/office/drawing/2014/main" id="{491F207E-FFAE-4C34-BFE4-C36F5DCD7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"/>
              <a:ext cx="57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33847" name="Freeform 55">
              <a:extLst>
                <a:ext uri="{FF2B5EF4-FFF2-40B4-BE49-F238E27FC236}">
                  <a16:creationId xmlns:a16="http://schemas.microsoft.com/office/drawing/2014/main" id="{153FF619-A6A9-429B-8F3D-81A3AE54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924"/>
              <a:ext cx="734" cy="389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3094" name="AutoShape 56">
              <a:extLst>
                <a:ext uri="{FF2B5EF4-FFF2-40B4-BE49-F238E27FC236}">
                  <a16:creationId xmlns:a16="http://schemas.microsoft.com/office/drawing/2014/main" id="{EA0E8A0D-C427-4FC4-ACDB-E5C11320CA45}"/>
                </a:ext>
              </a:extLst>
            </p:cNvPr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144013" tIns="72007" rIns="144013" bIns="72007" anchor="ctr"/>
            <a:lstStyle/>
            <a:p>
              <a:endParaRPr lang="pt-BR"/>
            </a:p>
          </p:txBody>
        </p:sp>
      </p:grpSp>
      <p:sp>
        <p:nvSpPr>
          <p:cNvPr id="33849" name="Rectangle 57">
            <a:extLst>
              <a:ext uri="{FF2B5EF4-FFF2-40B4-BE49-F238E27FC236}">
                <a16:creationId xmlns:a16="http://schemas.microsoft.com/office/drawing/2014/main" id="{9292C6F3-DFA9-42F4-9FF7-CB55F86D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238125"/>
            <a:ext cx="1030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13" tIns="72007" rIns="144013" bIns="720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3850" name="Rectangle 58">
            <a:extLst>
              <a:ext uri="{FF2B5EF4-FFF2-40B4-BE49-F238E27FC236}">
                <a16:creationId xmlns:a16="http://schemas.microsoft.com/office/drawing/2014/main" id="{4D4F968F-643B-4584-9958-23646F0C3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77988"/>
            <a:ext cx="1017905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3851" name="Rectangle 59">
            <a:extLst>
              <a:ext uri="{FF2B5EF4-FFF2-40B4-BE49-F238E27FC236}">
                <a16:creationId xmlns:a16="http://schemas.microsoft.com/office/drawing/2014/main" id="{14FAD253-C156-40FE-B66E-5CC378EB7D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7516" y="6554793"/>
            <a:ext cx="24558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19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C5B531-D953-499C-A4C6-B2D3BC3A1903}" type="datetime11">
              <a:rPr lang="pt-BR" smtClean="0"/>
              <a:t>20:19:23</a:t>
            </a:fld>
            <a:endParaRPr lang="pt-BR"/>
          </a:p>
        </p:txBody>
      </p:sp>
      <p:sp>
        <p:nvSpPr>
          <p:cNvPr id="33852" name="Rectangle 60">
            <a:extLst>
              <a:ext uri="{FF2B5EF4-FFF2-40B4-BE49-F238E27FC236}">
                <a16:creationId xmlns:a16="http://schemas.microsoft.com/office/drawing/2014/main" id="{04E6D9A1-CDE4-4185-9A96-11BAD1A797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3" y="6561143"/>
            <a:ext cx="4762499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19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53" name="Rectangle 61">
            <a:extLst>
              <a:ext uri="{FF2B5EF4-FFF2-40B4-BE49-F238E27FC236}">
                <a16:creationId xmlns:a16="http://schemas.microsoft.com/office/drawing/2014/main" id="{24C0BC9C-913D-44E3-A72A-C87AA72C67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6726" y="6561143"/>
            <a:ext cx="2420939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19"/>
            </a:lvl1pPr>
          </a:lstStyle>
          <a:p>
            <a:pPr>
              <a:defRPr/>
            </a:pPr>
            <a:fld id="{FE58C239-7AA2-48A3-95F3-5162BCA121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38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9" grpId="0"/>
      <p:bldP spid="33850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2pPr>
      <a:lvl3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3pPr>
      <a:lvl4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4pPr>
      <a:lvl5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5pPr>
      <a:lvl6pPr marL="348341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6pPr>
      <a:lvl7pPr marL="696681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7pPr>
      <a:lvl8pPr marL="1045022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8pPr>
      <a:lvl9pPr marL="1393363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11236" indent="-411236" algn="l" defTabSz="1097032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810">
          <a:solidFill>
            <a:schemeClr val="tx1"/>
          </a:solidFill>
          <a:latin typeface="+mn-lt"/>
          <a:ea typeface="+mn-ea"/>
          <a:cs typeface="+mn-cs"/>
        </a:defRPr>
      </a:lvl1pPr>
      <a:lvl2pPr marL="891414" indent="-342293" algn="l" defTabSz="1097032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3352">
          <a:solidFill>
            <a:schemeClr val="tx1"/>
          </a:solidFill>
          <a:latin typeface="+mn-lt"/>
          <a:cs typeface="+mn-cs"/>
        </a:defRPr>
      </a:lvl2pPr>
      <a:lvl3pPr marL="1371591" indent="-274561" algn="l" defTabSz="1097032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895">
          <a:solidFill>
            <a:schemeClr val="tx1"/>
          </a:solidFill>
          <a:latin typeface="+mn-lt"/>
          <a:cs typeface="+mn-cs"/>
        </a:defRPr>
      </a:lvl3pPr>
      <a:lvl4pPr marL="1920712" indent="-274561" algn="l" defTabSz="1097032" rtl="0" eaLnBrk="0" fontAlgn="base" hangingPunct="0">
        <a:spcBef>
          <a:spcPct val="20000"/>
        </a:spcBef>
        <a:spcAft>
          <a:spcPct val="0"/>
        </a:spcAft>
        <a:buChar char="–"/>
        <a:defRPr sz="2438">
          <a:solidFill>
            <a:schemeClr val="tx1"/>
          </a:solidFill>
          <a:latin typeface="+mn-lt"/>
          <a:cs typeface="+mn-cs"/>
        </a:defRPr>
      </a:lvl4pPr>
      <a:lvl5pPr marL="2468623" indent="-274561" algn="l" defTabSz="1097032" rtl="0" eaLnBrk="0" fontAlgn="base" hangingPunct="0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5pPr>
      <a:lvl6pPr marL="2816964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6pPr>
      <a:lvl7pPr marL="3165304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7pPr>
      <a:lvl8pPr marL="3513645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8pPr>
      <a:lvl9pPr marL="3861986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34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68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5022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36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70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90044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838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72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"/>
            <a:ext cx="12623800" cy="7215188"/>
            <a:chOff x="0" y="0"/>
            <a:chExt cx="5770" cy="4328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44013" tIns="72007" rIns="144013" bIns="72007" anchor="ctr"/>
            <a:lstStyle/>
            <a:p>
              <a:pPr algn="ctr" defTabSz="1097032" eaLnBrk="1" hangingPunct="1">
                <a:defRPr/>
              </a:pPr>
              <a:endParaRPr kumimoji="1" lang="pt-BR" sz="2133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047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068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07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084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062" y="360"/>
                      <a:ext cx="1222" cy="2522"/>
                    </a:xfrm>
                    <a:custGeom>
                      <a:avLst/>
                      <a:gdLst>
                        <a:gd name="T0" fmla="*/ 237 w 1231"/>
                        <a:gd name="T1" fmla="*/ 136 h 2560"/>
                        <a:gd name="T2" fmla="*/ 290 w 1231"/>
                        <a:gd name="T3" fmla="*/ 58 h 2560"/>
                        <a:gd name="T4" fmla="*/ 406 w 1231"/>
                        <a:gd name="T5" fmla="*/ 7 h 2560"/>
                        <a:gd name="T6" fmla="*/ 620 w 1231"/>
                        <a:gd name="T7" fmla="*/ 33 h 2560"/>
                        <a:gd name="T8" fmla="*/ 728 w 1231"/>
                        <a:gd name="T9" fmla="*/ 164 h 2560"/>
                        <a:gd name="T10" fmla="*/ 680 w 1231"/>
                        <a:gd name="T11" fmla="*/ 364 h 2560"/>
                        <a:gd name="T12" fmla="*/ 654 w 1231"/>
                        <a:gd name="T13" fmla="*/ 446 h 2560"/>
                        <a:gd name="T14" fmla="*/ 765 w 1231"/>
                        <a:gd name="T15" fmla="*/ 509 h 2560"/>
                        <a:gd name="T16" fmla="*/ 853 w 1231"/>
                        <a:gd name="T17" fmla="*/ 722 h 2560"/>
                        <a:gd name="T18" fmla="*/ 778 w 1231"/>
                        <a:gd name="T19" fmla="*/ 932 h 2560"/>
                        <a:gd name="T20" fmla="*/ 628 w 1231"/>
                        <a:gd name="T21" fmla="*/ 983 h 2560"/>
                        <a:gd name="T22" fmla="*/ 499 w 1231"/>
                        <a:gd name="T23" fmla="*/ 973 h 2560"/>
                        <a:gd name="T24" fmla="*/ 454 w 1231"/>
                        <a:gd name="T25" fmla="*/ 1065 h 2560"/>
                        <a:gd name="T26" fmla="*/ 366 w 1231"/>
                        <a:gd name="T27" fmla="*/ 1196 h 2560"/>
                        <a:gd name="T28" fmla="*/ 158 w 1231"/>
                        <a:gd name="T29" fmla="*/ 1188 h 2560"/>
                        <a:gd name="T30" fmla="*/ 31 w 1231"/>
                        <a:gd name="T31" fmla="*/ 1055 h 2560"/>
                        <a:gd name="T32" fmla="*/ 25 w 1231"/>
                        <a:gd name="T33" fmla="*/ 932 h 2560"/>
                        <a:gd name="T34" fmla="*/ 95 w 1231"/>
                        <a:gd name="T35" fmla="*/ 782 h 2560"/>
                        <a:gd name="T36" fmla="*/ 182 w 1231"/>
                        <a:gd name="T37" fmla="*/ 717 h 2560"/>
                        <a:gd name="T38" fmla="*/ 161 w 1231"/>
                        <a:gd name="T39" fmla="*/ 819 h 2560"/>
                        <a:gd name="T40" fmla="*/ 68 w 1231"/>
                        <a:gd name="T41" fmla="*/ 957 h 2560"/>
                        <a:gd name="T42" fmla="*/ 119 w 1231"/>
                        <a:gd name="T43" fmla="*/ 1100 h 2560"/>
                        <a:gd name="T44" fmla="*/ 306 w 1231"/>
                        <a:gd name="T45" fmla="*/ 1151 h 2560"/>
                        <a:gd name="T46" fmla="*/ 415 w 1231"/>
                        <a:gd name="T47" fmla="*/ 1055 h 2560"/>
                        <a:gd name="T48" fmla="*/ 402 w 1231"/>
                        <a:gd name="T49" fmla="*/ 857 h 2560"/>
                        <a:gd name="T50" fmla="*/ 339 w 1231"/>
                        <a:gd name="T51" fmla="*/ 726 h 2560"/>
                        <a:gd name="T52" fmla="*/ 370 w 1231"/>
                        <a:gd name="T53" fmla="*/ 690 h 2560"/>
                        <a:gd name="T54" fmla="*/ 436 w 1231"/>
                        <a:gd name="T55" fmla="*/ 772 h 2560"/>
                        <a:gd name="T56" fmla="*/ 499 w 1231"/>
                        <a:gd name="T57" fmla="*/ 915 h 2560"/>
                        <a:gd name="T58" fmla="*/ 671 w 1231"/>
                        <a:gd name="T59" fmla="*/ 929 h 2560"/>
                        <a:gd name="T60" fmla="*/ 787 w 1231"/>
                        <a:gd name="T61" fmla="*/ 798 h 2560"/>
                        <a:gd name="T62" fmla="*/ 774 w 1231"/>
                        <a:gd name="T63" fmla="*/ 602 h 2560"/>
                        <a:gd name="T64" fmla="*/ 611 w 1231"/>
                        <a:gd name="T65" fmla="*/ 500 h 2560"/>
                        <a:gd name="T66" fmla="*/ 469 w 1231"/>
                        <a:gd name="T67" fmla="*/ 534 h 2560"/>
                        <a:gd name="T68" fmla="*/ 402 w 1231"/>
                        <a:gd name="T69" fmla="*/ 530 h 2560"/>
                        <a:gd name="T70" fmla="*/ 433 w 1231"/>
                        <a:gd name="T71" fmla="*/ 490 h 2560"/>
                        <a:gd name="T72" fmla="*/ 563 w 1231"/>
                        <a:gd name="T73" fmla="*/ 444 h 2560"/>
                        <a:gd name="T74" fmla="*/ 658 w 1231"/>
                        <a:gd name="T75" fmla="*/ 291 h 2560"/>
                        <a:gd name="T76" fmla="*/ 611 w 1231"/>
                        <a:gd name="T77" fmla="*/ 86 h 2560"/>
                        <a:gd name="T78" fmla="*/ 433 w 1231"/>
                        <a:gd name="T79" fmla="*/ 52 h 2560"/>
                        <a:gd name="T80" fmla="*/ 274 w 1231"/>
                        <a:gd name="T81" fmla="*/ 166 h 2560"/>
                        <a:gd name="T82" fmla="*/ 282 w 1231"/>
                        <a:gd name="T83" fmla="*/ 360 h 2560"/>
                        <a:gd name="T84" fmla="*/ 242 w 1231"/>
                        <a:gd name="T85" fmla="*/ 450 h 2560"/>
                        <a:gd name="T86" fmla="*/ 197 w 1231"/>
                        <a:gd name="T87" fmla="*/ 325 h 2560"/>
                        <a:gd name="T88" fmla="*/ 207 w 1231"/>
                        <a:gd name="T89" fmla="*/ 174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08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5" y="381"/>
                      <a:ext cx="861" cy="2069"/>
                    </a:xfrm>
                    <a:custGeom>
                      <a:avLst/>
                      <a:gdLst>
                        <a:gd name="T0" fmla="*/ 627 w 865"/>
                        <a:gd name="T1" fmla="*/ 517 h 2071"/>
                        <a:gd name="T2" fmla="*/ 636 w 865"/>
                        <a:gd name="T3" fmla="*/ 350 h 2071"/>
                        <a:gd name="T4" fmla="*/ 686 w 865"/>
                        <a:gd name="T5" fmla="*/ 206 h 2071"/>
                        <a:gd name="T6" fmla="*/ 645 w 865"/>
                        <a:gd name="T7" fmla="*/ 218 h 2071"/>
                        <a:gd name="T8" fmla="*/ 599 w 865"/>
                        <a:gd name="T9" fmla="*/ 218 h 2071"/>
                        <a:gd name="T10" fmla="*/ 535 w 865"/>
                        <a:gd name="T11" fmla="*/ 116 h 2071"/>
                        <a:gd name="T12" fmla="*/ 487 w 865"/>
                        <a:gd name="T13" fmla="*/ 32 h 2071"/>
                        <a:gd name="T14" fmla="*/ 409 w 865"/>
                        <a:gd name="T15" fmla="*/ 2 h 2071"/>
                        <a:gd name="T16" fmla="*/ 315 w 865"/>
                        <a:gd name="T17" fmla="*/ 20 h 2071"/>
                        <a:gd name="T18" fmla="*/ 231 w 865"/>
                        <a:gd name="T19" fmla="*/ 74 h 2071"/>
                        <a:gd name="T20" fmla="*/ 123 w 865"/>
                        <a:gd name="T21" fmla="*/ 206 h 2071"/>
                        <a:gd name="T22" fmla="*/ 108 w 865"/>
                        <a:gd name="T23" fmla="*/ 404 h 2071"/>
                        <a:gd name="T24" fmla="*/ 108 w 865"/>
                        <a:gd name="T25" fmla="*/ 540 h 2071"/>
                        <a:gd name="T26" fmla="*/ 123 w 865"/>
                        <a:gd name="T27" fmla="*/ 732 h 2071"/>
                        <a:gd name="T28" fmla="*/ 147 w 865"/>
                        <a:gd name="T29" fmla="*/ 834 h 2071"/>
                        <a:gd name="T30" fmla="*/ 117 w 865"/>
                        <a:gd name="T31" fmla="*/ 936 h 2071"/>
                        <a:gd name="T32" fmla="*/ 65 w 865"/>
                        <a:gd name="T33" fmla="*/ 1074 h 2071"/>
                        <a:gd name="T34" fmla="*/ 17 w 865"/>
                        <a:gd name="T35" fmla="*/ 1248 h 2071"/>
                        <a:gd name="T36" fmla="*/ 5 w 865"/>
                        <a:gd name="T37" fmla="*/ 1500 h 2071"/>
                        <a:gd name="T38" fmla="*/ 47 w 865"/>
                        <a:gd name="T39" fmla="*/ 1648 h 2071"/>
                        <a:gd name="T40" fmla="*/ 108 w 865"/>
                        <a:gd name="T41" fmla="*/ 1798 h 2071"/>
                        <a:gd name="T42" fmla="*/ 249 w 865"/>
                        <a:gd name="T43" fmla="*/ 1888 h 2071"/>
                        <a:gd name="T44" fmla="*/ 325 w 865"/>
                        <a:gd name="T45" fmla="*/ 1882 h 2071"/>
                        <a:gd name="T46" fmla="*/ 367 w 865"/>
                        <a:gd name="T47" fmla="*/ 1894 h 2071"/>
                        <a:gd name="T48" fmla="*/ 397 w 865"/>
                        <a:gd name="T49" fmla="*/ 1966 h 2071"/>
                        <a:gd name="T50" fmla="*/ 397 w 865"/>
                        <a:gd name="T51" fmla="*/ 1864 h 2071"/>
                        <a:gd name="T52" fmla="*/ 451 w 865"/>
                        <a:gd name="T53" fmla="*/ 1678 h 2071"/>
                        <a:gd name="T54" fmla="*/ 491 w 865"/>
                        <a:gd name="T55" fmla="*/ 1558 h 2071"/>
                        <a:gd name="T56" fmla="*/ 467 w 865"/>
                        <a:gd name="T57" fmla="*/ 1600 h 2071"/>
                        <a:gd name="T58" fmla="*/ 415 w 865"/>
                        <a:gd name="T59" fmla="*/ 1720 h 2071"/>
                        <a:gd name="T60" fmla="*/ 315 w 865"/>
                        <a:gd name="T61" fmla="*/ 1804 h 2071"/>
                        <a:gd name="T62" fmla="*/ 219 w 865"/>
                        <a:gd name="T63" fmla="*/ 1798 h 2071"/>
                        <a:gd name="T64" fmla="*/ 129 w 865"/>
                        <a:gd name="T65" fmla="*/ 1714 h 2071"/>
                        <a:gd name="T66" fmla="*/ 108 w 865"/>
                        <a:gd name="T67" fmla="*/ 1546 h 2071"/>
                        <a:gd name="T68" fmla="*/ 107 w 865"/>
                        <a:gd name="T69" fmla="*/ 1344 h 2071"/>
                        <a:gd name="T70" fmla="*/ 108 w 865"/>
                        <a:gd name="T71" fmla="*/ 1140 h 2071"/>
                        <a:gd name="T72" fmla="*/ 153 w 865"/>
                        <a:gd name="T73" fmla="*/ 1020 h 2071"/>
                        <a:gd name="T74" fmla="*/ 273 w 865"/>
                        <a:gd name="T75" fmla="*/ 972 h 2071"/>
                        <a:gd name="T76" fmla="*/ 409 w 865"/>
                        <a:gd name="T77" fmla="*/ 1026 h 2071"/>
                        <a:gd name="T78" fmla="*/ 487 w 865"/>
                        <a:gd name="T79" fmla="*/ 1074 h 2071"/>
                        <a:gd name="T80" fmla="*/ 523 w 865"/>
                        <a:gd name="T81" fmla="*/ 1050 h 2071"/>
                        <a:gd name="T82" fmla="*/ 519 w 865"/>
                        <a:gd name="T83" fmla="*/ 996 h 2071"/>
                        <a:gd name="T84" fmla="*/ 487 w 865"/>
                        <a:gd name="T85" fmla="*/ 954 h 2071"/>
                        <a:gd name="T86" fmla="*/ 397 w 865"/>
                        <a:gd name="T87" fmla="*/ 930 h 2071"/>
                        <a:gd name="T88" fmla="*/ 273 w 865"/>
                        <a:gd name="T89" fmla="*/ 846 h 2071"/>
                        <a:gd name="T90" fmla="*/ 183 w 865"/>
                        <a:gd name="T91" fmla="*/ 630 h 2071"/>
                        <a:gd name="T92" fmla="*/ 159 w 865"/>
                        <a:gd name="T93" fmla="*/ 416 h 2071"/>
                        <a:gd name="T94" fmla="*/ 267 w 865"/>
                        <a:gd name="T95" fmla="*/ 170 h 2071"/>
                        <a:gd name="T96" fmla="*/ 385 w 865"/>
                        <a:gd name="T97" fmla="*/ 110 h 2071"/>
                        <a:gd name="T98" fmla="*/ 491 w 865"/>
                        <a:gd name="T99" fmla="*/ 164 h 2071"/>
                        <a:gd name="T100" fmla="*/ 557 w 865"/>
                        <a:gd name="T101" fmla="*/ 290 h 2071"/>
                        <a:gd name="T102" fmla="*/ 587 w 865"/>
                        <a:gd name="T103" fmla="*/ 428 h 2071"/>
                        <a:gd name="T104" fmla="*/ 618 w 865"/>
                        <a:gd name="T105" fmla="*/ 552 h 2071"/>
                        <a:gd name="T106" fmla="*/ 645 w 865"/>
                        <a:gd name="T107" fmla="*/ 534 h 2071"/>
                        <a:gd name="T108" fmla="*/ 627 w 865"/>
                        <a:gd name="T109" fmla="*/ 517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07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395" y="1437"/>
                    <a:ext cx="176" cy="243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pt-BR" altLang="pt-BR"/>
                  </a:p>
                </p:txBody>
              </p:sp>
              <p:sp>
                <p:nvSpPr>
                  <p:cNvPr id="1079" name="Freeform 13"/>
                  <p:cNvSpPr>
                    <a:spLocks/>
                  </p:cNvSpPr>
                  <p:nvPr/>
                </p:nvSpPr>
                <p:spPr bwMode="auto">
                  <a:xfrm>
                    <a:off x="2516" y="740"/>
                    <a:ext cx="259" cy="528"/>
                  </a:xfrm>
                  <a:custGeom>
                    <a:avLst/>
                    <a:gdLst>
                      <a:gd name="T0" fmla="*/ 3 w 266"/>
                      <a:gd name="T1" fmla="*/ 941 h 521"/>
                      <a:gd name="T2" fmla="*/ 19 w 266"/>
                      <a:gd name="T3" fmla="*/ 533 h 521"/>
                      <a:gd name="T4" fmla="*/ 31 w 266"/>
                      <a:gd name="T5" fmla="*/ 95 h 521"/>
                      <a:gd name="T6" fmla="*/ 50 w 266"/>
                      <a:gd name="T7" fmla="*/ 3 h 521"/>
                      <a:gd name="T8" fmla="*/ 63 w 266"/>
                      <a:gd name="T9" fmla="*/ 89 h 521"/>
                      <a:gd name="T10" fmla="*/ 70 w 266"/>
                      <a:gd name="T11" fmla="*/ 250 h 521"/>
                      <a:gd name="T12" fmla="*/ 55 w 266"/>
                      <a:gd name="T13" fmla="*/ 533 h 521"/>
                      <a:gd name="T14" fmla="*/ 29 w 266"/>
                      <a:gd name="T15" fmla="*/ 929 h 521"/>
                      <a:gd name="T16" fmla="*/ 19 w 266"/>
                      <a:gd name="T17" fmla="*/ 976 h 521"/>
                      <a:gd name="T18" fmla="*/ 3 w 266"/>
                      <a:gd name="T19" fmla="*/ 941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0" name="Freeform 14"/>
                  <p:cNvSpPr>
                    <a:spLocks/>
                  </p:cNvSpPr>
                  <p:nvPr/>
                </p:nvSpPr>
                <p:spPr bwMode="auto">
                  <a:xfrm>
                    <a:off x="2664" y="1595"/>
                    <a:ext cx="398" cy="338"/>
                  </a:xfrm>
                  <a:custGeom>
                    <a:avLst/>
                    <a:gdLst>
                      <a:gd name="T0" fmla="*/ 218 w 392"/>
                      <a:gd name="T1" fmla="*/ 151 h 340"/>
                      <a:gd name="T2" fmla="*/ 16 w 392"/>
                      <a:gd name="T3" fmla="*/ 85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274 w 392"/>
                      <a:gd name="T9" fmla="*/ 27 h 340"/>
                      <a:gd name="T10" fmla="*/ 533 w 392"/>
                      <a:gd name="T11" fmla="*/ 75 h 340"/>
                      <a:gd name="T12" fmla="*/ 779 w 392"/>
                      <a:gd name="T13" fmla="*/ 109 h 340"/>
                      <a:gd name="T14" fmla="*/ 827 w 392"/>
                      <a:gd name="T15" fmla="*/ 214 h 340"/>
                      <a:gd name="T16" fmla="*/ 726 w 392"/>
                      <a:gd name="T17" fmla="*/ 244 h 340"/>
                      <a:gd name="T18" fmla="*/ 522 w 392"/>
                      <a:gd name="T19" fmla="*/ 235 h 340"/>
                      <a:gd name="T20" fmla="*/ 218 w 392"/>
                      <a:gd name="T21" fmla="*/ 151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1" name="Freeform 15"/>
                  <p:cNvSpPr>
                    <a:spLocks/>
                  </p:cNvSpPr>
                  <p:nvPr/>
                </p:nvSpPr>
                <p:spPr bwMode="auto">
                  <a:xfrm>
                    <a:off x="2451" y="1933"/>
                    <a:ext cx="157" cy="549"/>
                  </a:xfrm>
                  <a:custGeom>
                    <a:avLst/>
                    <a:gdLst>
                      <a:gd name="T0" fmla="*/ 125 w 151"/>
                      <a:gd name="T1" fmla="*/ 77 h 558"/>
                      <a:gd name="T2" fmla="*/ 295 w 151"/>
                      <a:gd name="T3" fmla="*/ 31 h 558"/>
                      <a:gd name="T4" fmla="*/ 469 w 151"/>
                      <a:gd name="T5" fmla="*/ 3 h 558"/>
                      <a:gd name="T6" fmla="*/ 756 w 151"/>
                      <a:gd name="T7" fmla="*/ 27 h 558"/>
                      <a:gd name="T8" fmla="*/ 962 w 151"/>
                      <a:gd name="T9" fmla="*/ 77 h 558"/>
                      <a:gd name="T10" fmla="*/ 1006 w 151"/>
                      <a:gd name="T11" fmla="*/ 189 h 558"/>
                      <a:gd name="T12" fmla="*/ 672 w 151"/>
                      <a:gd name="T13" fmla="*/ 242 h 558"/>
                      <a:gd name="T14" fmla="*/ 158 w 151"/>
                      <a:gd name="T15" fmla="*/ 228 h 558"/>
                      <a:gd name="T16" fmla="*/ 0 w 151"/>
                      <a:gd name="T17" fmla="*/ 141 h 558"/>
                      <a:gd name="T18" fmla="*/ 125 w 151"/>
                      <a:gd name="T19" fmla="*/ 77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2" name="Freeform 16"/>
                  <p:cNvSpPr>
                    <a:spLocks/>
                  </p:cNvSpPr>
                  <p:nvPr/>
                </p:nvSpPr>
                <p:spPr bwMode="auto">
                  <a:xfrm>
                    <a:off x="1849" y="1595"/>
                    <a:ext cx="389" cy="243"/>
                  </a:xfrm>
                  <a:custGeom>
                    <a:avLst/>
                    <a:gdLst>
                      <a:gd name="T0" fmla="*/ 125 w 392"/>
                      <a:gd name="T1" fmla="*/ 12 h 253"/>
                      <a:gd name="T2" fmla="*/ 207 w 392"/>
                      <a:gd name="T3" fmla="*/ 12 h 253"/>
                      <a:gd name="T4" fmla="*/ 253 w 392"/>
                      <a:gd name="T5" fmla="*/ 7 h 253"/>
                      <a:gd name="T6" fmla="*/ 265 w 392"/>
                      <a:gd name="T7" fmla="*/ 12 h 253"/>
                      <a:gd name="T8" fmla="*/ 225 w 392"/>
                      <a:gd name="T9" fmla="*/ 18 h 253"/>
                      <a:gd name="T10" fmla="*/ 143 w 392"/>
                      <a:gd name="T11" fmla="*/ 31 h 253"/>
                      <a:gd name="T12" fmla="*/ 37 w 392"/>
                      <a:gd name="T13" fmla="*/ 33 h 253"/>
                      <a:gd name="T14" fmla="*/ 1 w 392"/>
                      <a:gd name="T15" fmla="*/ 26 h 253"/>
                      <a:gd name="T16" fmla="*/ 43 w 392"/>
                      <a:gd name="T17" fmla="*/ 14 h 253"/>
                      <a:gd name="T18" fmla="*/ 125 w 392"/>
                      <a:gd name="T19" fmla="*/ 12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3" name="Freeform 17"/>
                  <p:cNvSpPr>
                    <a:spLocks/>
                  </p:cNvSpPr>
                  <p:nvPr/>
                </p:nvSpPr>
                <p:spPr bwMode="auto">
                  <a:xfrm>
                    <a:off x="1988" y="941"/>
                    <a:ext cx="241" cy="369"/>
                  </a:xfrm>
                  <a:custGeom>
                    <a:avLst/>
                    <a:gdLst>
                      <a:gd name="T0" fmla="*/ 137 w 238"/>
                      <a:gd name="T1" fmla="*/ 29 h 386"/>
                      <a:gd name="T2" fmla="*/ 24 w 238"/>
                      <a:gd name="T3" fmla="*/ 22 h 386"/>
                      <a:gd name="T4" fmla="*/ 0 w 238"/>
                      <a:gd name="T5" fmla="*/ 11 h 386"/>
                      <a:gd name="T6" fmla="*/ 24 w 238"/>
                      <a:gd name="T7" fmla="*/ 11 h 386"/>
                      <a:gd name="T8" fmla="*/ 230 w 238"/>
                      <a:gd name="T9" fmla="*/ 11 h 386"/>
                      <a:gd name="T10" fmla="*/ 334 w 238"/>
                      <a:gd name="T11" fmla="*/ 13 h 386"/>
                      <a:gd name="T12" fmla="*/ 434 w 238"/>
                      <a:gd name="T13" fmla="*/ 32 h 386"/>
                      <a:gd name="T14" fmla="*/ 384 w 238"/>
                      <a:gd name="T15" fmla="*/ 40 h 386"/>
                      <a:gd name="T16" fmla="*/ 310 w 238"/>
                      <a:gd name="T17" fmla="*/ 37 h 386"/>
                      <a:gd name="T18" fmla="*/ 137 w 238"/>
                      <a:gd name="T19" fmla="*/ 29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pic>
              <p:nvPicPr>
                <p:cNvPr id="1069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0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1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2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3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4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5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6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4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04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036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39" name="Freeform 47"/>
            <p:cNvSpPr>
              <a:spLocks/>
            </p:cNvSpPr>
            <p:nvPr/>
          </p:nvSpPr>
          <p:spPr bwMode="auto">
            <a:xfrm>
              <a:off x="5001" y="3060"/>
              <a:ext cx="768" cy="1266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039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6" cy="1376"/>
            </a:xfrm>
            <a:custGeom>
              <a:avLst/>
              <a:gdLst>
                <a:gd name="T0" fmla="*/ 436 w 617"/>
                <a:gd name="T1" fmla="*/ 3 h 1376"/>
                <a:gd name="T2" fmla="*/ 35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28 w 617"/>
                <a:gd name="T13" fmla="*/ 1185 h 1376"/>
                <a:gd name="T14" fmla="*/ 382 w 617"/>
                <a:gd name="T15" fmla="*/ 1269 h 1376"/>
                <a:gd name="T16" fmla="*/ 394 w 617"/>
                <a:gd name="T17" fmla="*/ 1365 h 1376"/>
                <a:gd name="T18" fmla="*/ 448 w 617"/>
                <a:gd name="T19" fmla="*/ 1203 h 1376"/>
                <a:gd name="T20" fmla="*/ 514 w 617"/>
                <a:gd name="T21" fmla="*/ 825 h 1376"/>
                <a:gd name="T22" fmla="*/ 556 w 617"/>
                <a:gd name="T23" fmla="*/ 363 h 1376"/>
                <a:gd name="T24" fmla="*/ 43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0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1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57 h 3180"/>
                <a:gd name="T10" fmla="*/ 576 w 576"/>
                <a:gd name="T11" fmla="*/ 3105 h 3180"/>
                <a:gd name="T12" fmla="*/ 414 w 576"/>
                <a:gd name="T13" fmla="*/ 2607 h 3180"/>
                <a:gd name="T14" fmla="*/ 252 w 576"/>
                <a:gd name="T15" fmla="*/ 181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1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2" name="Freeform 52"/>
            <p:cNvSpPr>
              <a:spLocks/>
            </p:cNvSpPr>
            <p:nvPr/>
          </p:nvSpPr>
          <p:spPr bwMode="auto">
            <a:xfrm>
              <a:off x="5004" y="0"/>
              <a:ext cx="364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84 w 363"/>
                <a:gd name="T7" fmla="*/ 678 h 2112"/>
                <a:gd name="T8" fmla="*/ 37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45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044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7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</p:spPr>
          <p:txBody>
            <a:bodyPr wrap="none" lIns="144013" tIns="72007" rIns="144013" bIns="72007" anchor="ctr"/>
            <a:lstStyle>
              <a:lvl1pPr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14398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4398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pt-BR" altLang="pt-BR" sz="2133"/>
            </a:p>
          </p:txBody>
        </p:sp>
        <p:sp>
          <p:nvSpPr>
            <p:cNvPr id="33847" name="Freeform 55"/>
            <p:cNvSpPr>
              <a:spLocks/>
            </p:cNvSpPr>
            <p:nvPr/>
          </p:nvSpPr>
          <p:spPr bwMode="auto">
            <a:xfrm>
              <a:off x="5013" y="3924"/>
              <a:ext cx="734" cy="389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/>
            </a:p>
          </p:txBody>
        </p:sp>
        <p:sp>
          <p:nvSpPr>
            <p:cNvPr id="1046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144013" tIns="72007" rIns="144013" bIns="72007" anchor="ctr"/>
            <a:lstStyle/>
            <a:p>
              <a:endParaRPr lang="pt-BR"/>
            </a:p>
          </p:txBody>
        </p:sp>
      </p:grpSp>
      <p:sp>
        <p:nvSpPr>
          <p:cNvPr id="33849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238125"/>
            <a:ext cx="1030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13" tIns="72007" rIns="144013" bIns="720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3850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77988"/>
            <a:ext cx="1017905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385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7516" y="6554793"/>
            <a:ext cx="24558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19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2088829-9E83-4987-8AD1-5EBD6F3EE7CB}" type="datetime11">
              <a:rPr lang="pt-BR" smtClean="0"/>
              <a:t>20:19:23</a:t>
            </a:fld>
            <a:endParaRPr lang="pt-BR"/>
          </a:p>
        </p:txBody>
      </p:sp>
      <p:sp>
        <p:nvSpPr>
          <p:cNvPr id="3385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3" y="6561143"/>
            <a:ext cx="4762499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19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5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6726" y="6561143"/>
            <a:ext cx="2420939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19"/>
            </a:lvl1pPr>
          </a:lstStyle>
          <a:p>
            <a:pPr>
              <a:defRPr/>
            </a:pPr>
            <a:fld id="{B2831CF4-382B-4287-B890-8D985DC7F2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92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38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9" grpId="0"/>
      <p:bldP spid="33850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8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8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2pPr>
      <a:lvl3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3pPr>
      <a:lvl4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4pPr>
      <a:lvl5pPr algn="l" defTabSz="1097032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5pPr>
      <a:lvl6pPr marL="348341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6pPr>
      <a:lvl7pPr marL="696681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7pPr>
      <a:lvl8pPr marL="1045022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8pPr>
      <a:lvl9pPr marL="1393363" algn="l" defTabSz="1097032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11236" indent="-411236" algn="l" defTabSz="1097032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810">
          <a:solidFill>
            <a:schemeClr val="tx1"/>
          </a:solidFill>
          <a:latin typeface="+mn-lt"/>
          <a:ea typeface="+mn-ea"/>
          <a:cs typeface="+mn-cs"/>
        </a:defRPr>
      </a:lvl1pPr>
      <a:lvl2pPr marL="891414" indent="-342293" algn="l" defTabSz="1097032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3352">
          <a:solidFill>
            <a:schemeClr val="tx1"/>
          </a:solidFill>
          <a:latin typeface="+mn-lt"/>
          <a:cs typeface="+mn-cs"/>
        </a:defRPr>
      </a:lvl2pPr>
      <a:lvl3pPr marL="1371591" indent="-274561" algn="l" defTabSz="1097032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895">
          <a:solidFill>
            <a:schemeClr val="tx1"/>
          </a:solidFill>
          <a:latin typeface="+mn-lt"/>
          <a:cs typeface="+mn-cs"/>
        </a:defRPr>
      </a:lvl3pPr>
      <a:lvl4pPr marL="1920712" indent="-274561" algn="l" defTabSz="1097032" rtl="0" eaLnBrk="0" fontAlgn="base" hangingPunct="0">
        <a:spcBef>
          <a:spcPct val="20000"/>
        </a:spcBef>
        <a:spcAft>
          <a:spcPct val="0"/>
        </a:spcAft>
        <a:buChar char="–"/>
        <a:defRPr sz="2438">
          <a:solidFill>
            <a:schemeClr val="tx1"/>
          </a:solidFill>
          <a:latin typeface="+mn-lt"/>
          <a:cs typeface="+mn-cs"/>
        </a:defRPr>
      </a:lvl4pPr>
      <a:lvl5pPr marL="2468623" indent="-274561" algn="l" defTabSz="1097032" rtl="0" eaLnBrk="0" fontAlgn="base" hangingPunct="0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5pPr>
      <a:lvl6pPr marL="2816964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6pPr>
      <a:lvl7pPr marL="3165304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7pPr>
      <a:lvl8pPr marL="3513645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8pPr>
      <a:lvl9pPr marL="3861986" indent="-274561" algn="l" defTabSz="1097032" rtl="0" fontAlgn="base">
        <a:spcBef>
          <a:spcPct val="20000"/>
        </a:spcBef>
        <a:spcAft>
          <a:spcPct val="0"/>
        </a:spcAft>
        <a:buChar char="»"/>
        <a:defRPr sz="243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34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68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5022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36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70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90044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838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72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" y="240034"/>
            <a:ext cx="2730342" cy="697055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8145" y="300"/>
            <a:ext cx="2690477" cy="7195616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1" y="0"/>
            <a:ext cx="252032" cy="7200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0730" y="655319"/>
            <a:ext cx="9080742" cy="1344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91" y="2240280"/>
            <a:ext cx="9084579" cy="4080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11341" y="6441844"/>
            <a:ext cx="1056167" cy="388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BE534E-3C49-42C7-9E32-C5C44CD5A235}" type="datetime11">
              <a:rPr lang="pt-BR" smtClean="0"/>
              <a:t>20:19:23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6892" y="6442604"/>
            <a:ext cx="787803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04537" y="827177"/>
            <a:ext cx="80617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658FB5DA-60F2-43A7-ADFF-4DCA0685CD4B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50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  <p:sldLayoutId id="2147484304" r:id="rId13"/>
    <p:sldLayoutId id="2147484305" r:id="rId14"/>
    <p:sldLayoutId id="2147484306" r:id="rId15"/>
    <p:sldLayoutId id="2147484307" r:id="rId16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sldNum="0" hdr="0" ftr="0"/>
  <p:txStyles>
    <p:titleStyle>
      <a:lvl1pPr algn="l" defTabSz="480060" rtl="0" eaLnBrk="1" latinLnBrk="0" hangingPunct="1">
        <a:spcBef>
          <a:spcPct val="0"/>
        </a:spcBef>
        <a:buNone/>
        <a:defRPr sz="378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indent="-360045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01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02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6027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LANO%20DE%20ENSINO%20ADS%20NOTURNO.PDF" TargetMode="External"/><Relationship Id="rId1" Type="http://schemas.openxmlformats.org/officeDocument/2006/relationships/slideLayout" Target="../slideLayouts/slideLayout40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rapaz.da.escada.mp4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6" Type="http://schemas.openxmlformats.org/officeDocument/2006/relationships/slide" Target="slide18.xml"/><Relationship Id="rId5" Type="http://schemas.openxmlformats.org/officeDocument/2006/relationships/hyperlink" Target="BOM%20EXEMPLO.%20MOGI.xl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Data 3">
            <a:extLst>
              <a:ext uri="{FF2B5EF4-FFF2-40B4-BE49-F238E27FC236}">
                <a16:creationId xmlns:a16="http://schemas.microsoft.com/office/drawing/2014/main" id="{146819B2-32EA-4927-B7D8-61719FF213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28676" y="5465540"/>
            <a:ext cx="2359025" cy="562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83796" tIns="41898" rIns="83796" bIns="41898" numCol="1" anchor="ctr" anchorCtr="0" compatLnSpc="1">
            <a:prstTxWarp prst="textNoShape">
              <a:avLst/>
            </a:prstTxWarp>
          </a:bodyPr>
          <a:lstStyle>
            <a:lvl1pPr defTabSz="83214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6054" indent="-217713" defTabSz="83214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70852" indent="-174170" defTabSz="83214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19192" indent="-174170" defTabSz="83214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67533" indent="-174170" defTabSz="83214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15874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64214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12555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60896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EEB37E7D-1954-4EED-BF88-CDC584D4996F}" type="datetime11">
              <a:rPr lang="pt-BR" altLang="pt-BR" sz="2286" smtClean="0">
                <a:solidFill>
                  <a:srgbClr val="2F1311"/>
                </a:solidFill>
                <a:latin typeface="Arial Black" panose="020B0A04020102020204" pitchFamily="34" charset="0"/>
              </a:rPr>
              <a:t>20:19:23</a:t>
            </a:fld>
            <a:endParaRPr lang="pt-BR" altLang="pt-BR" sz="2286">
              <a:solidFill>
                <a:srgbClr val="2F131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Espaço Reservado para Número de Slide 5">
            <a:extLst>
              <a:ext uri="{FF2B5EF4-FFF2-40B4-BE49-F238E27FC236}">
                <a16:creationId xmlns:a16="http://schemas.microsoft.com/office/drawing/2014/main" id="{FCEE5000-6A47-4B22-89BE-095ABF40D556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3EE9B24-3E50-451A-AFAB-106543C10552}" type="slidenum">
              <a:rPr lang="pt-BR" altLang="pt-BR" sz="2743">
                <a:solidFill>
                  <a:srgbClr val="C16059"/>
                </a:solidFill>
                <a:latin typeface="Arial Black" panose="020B0A04020102020204" pitchFamily="34" charset="0"/>
              </a:rPr>
              <a:pPr algn="ctr" eaLnBrk="1" hangingPunct="1"/>
              <a:t>1</a:t>
            </a:fld>
            <a:endParaRPr lang="pt-BR" altLang="pt-BR" sz="2743" b="1">
              <a:solidFill>
                <a:srgbClr val="C16059"/>
              </a:solidFill>
              <a:latin typeface="Arial Black" panose="020B0A04020102020204" pitchFamily="34" charset="0"/>
            </a:endParaRP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D1AD23E3-EBBD-415B-B887-3979C7A8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" y="0"/>
            <a:ext cx="12584522" cy="720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D8C226-EB3B-44AC-ABB8-91FA69C6ACB8}"/>
              </a:ext>
            </a:extLst>
          </p:cNvPr>
          <p:cNvSpPr txBox="1"/>
          <p:nvPr/>
        </p:nvSpPr>
        <p:spPr>
          <a:xfrm>
            <a:off x="252115" y="216074"/>
            <a:ext cx="6732830" cy="2862322"/>
          </a:xfrm>
          <a:prstGeom prst="rect">
            <a:avLst/>
          </a:prstGeom>
          <a:solidFill>
            <a:srgbClr val="0066CC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dk1"/>
          </a:lnRef>
          <a:fillRef idx="1001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JESUS </a:t>
            </a:r>
            <a:r>
              <a:rPr lang="pt-BR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É  A ESTRELA MAIOR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8099" y="6380448"/>
            <a:ext cx="12385376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4000" b="1" i="1" dirty="0" smtClean="0">
                <a:solidFill>
                  <a:srgbClr val="FFFF00"/>
                </a:solidFill>
                <a:latin typeface="Georgia" pitchFamily="18" charset="0"/>
              </a:rPr>
              <a:t>Co</a:t>
            </a:r>
            <a:r>
              <a:rPr lang="pt-BR" sz="4000" b="1" i="1" dirty="0">
                <a:solidFill>
                  <a:srgbClr val="FFFF00"/>
                </a:solidFill>
                <a:latin typeface="Georgia" pitchFamily="18" charset="0"/>
              </a:rPr>
              <a:t>-</a:t>
            </a:r>
            <a:r>
              <a:rPr lang="pt-BR" sz="4000" b="1" i="1" dirty="0" smtClean="0">
                <a:solidFill>
                  <a:srgbClr val="FFFF00"/>
                </a:solidFill>
                <a:latin typeface="Georgia" pitchFamily="18" charset="0"/>
              </a:rPr>
              <a:t>pastor, Mestre, doutorando  Prof. </a:t>
            </a:r>
            <a:r>
              <a:rPr lang="pt-BR" sz="4000" b="1" i="1" dirty="0" err="1" smtClean="0">
                <a:solidFill>
                  <a:srgbClr val="FFFF00"/>
                </a:solidFill>
                <a:latin typeface="Georgia" pitchFamily="18" charset="0"/>
              </a:rPr>
              <a:t>Fideli</a:t>
            </a:r>
            <a:endParaRPr lang="pt-BR" sz="4000" b="1" i="1" dirty="0">
              <a:solidFill>
                <a:srgbClr val="FFFF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Data 3">
            <a:extLst>
              <a:ext uri="{FF2B5EF4-FFF2-40B4-BE49-F238E27FC236}">
                <a16:creationId xmlns:a16="http://schemas.microsoft.com/office/drawing/2014/main" id="{F787FDD2-9ADE-4E6C-A21F-EEAC63CEA32B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6484466-B08D-4E6E-B550-A227369AAE9E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411" name="Espaço Reservado para Número de Slide 5">
            <a:extLst>
              <a:ext uri="{FF2B5EF4-FFF2-40B4-BE49-F238E27FC236}">
                <a16:creationId xmlns:a16="http://schemas.microsoft.com/office/drawing/2014/main" id="{787890DB-D201-4FAD-92A9-331CDCF1C1E6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7B6FF8E-60E6-4329-966E-A79EA0F27E36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F7462DA6-620E-4C61-9369-531A17AD68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4124" y="857254"/>
            <a:ext cx="9577064" cy="6199580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marL="557587" indent="-557587">
              <a:buNone/>
            </a:pPr>
            <a:r>
              <a:rPr lang="pt-BR" altLang="pt-BR" sz="2438" b="1" dirty="0">
                <a:latin typeface="Arial Black" panose="020B0A04020102020204" pitchFamily="34" charset="0"/>
              </a:rPr>
              <a:t>3) </a:t>
            </a:r>
            <a:r>
              <a:rPr lang="pt-BR" altLang="pt-BR" sz="2800" b="1" dirty="0">
                <a:latin typeface="Arial Black" panose="020B0A04020102020204" pitchFamily="34" charset="0"/>
              </a:rPr>
              <a:t>Se alguém faltar procure no dia imediato saber quais foram os exercícios passados, </a:t>
            </a:r>
            <a:r>
              <a:rPr lang="pt-BR" altLang="pt-BR" sz="2800" b="1" dirty="0" err="1">
                <a:latin typeface="Arial Black" panose="020B0A04020102020204" pitchFamily="34" charset="0"/>
              </a:rPr>
              <a:t>façam-os</a:t>
            </a:r>
            <a:r>
              <a:rPr lang="pt-BR" altLang="pt-BR" sz="2800" b="1" dirty="0">
                <a:latin typeface="Arial Black" panose="020B0A04020102020204" pitchFamily="34" charset="0"/>
              </a:rPr>
              <a:t>, para entregar junto com os demais. </a:t>
            </a:r>
          </a:p>
          <a:p>
            <a:pPr marL="557587" indent="-557587">
              <a:buNone/>
            </a:pPr>
            <a:r>
              <a:rPr lang="pt-BR" altLang="pt-BR" sz="2800" b="1" dirty="0">
                <a:latin typeface="Arial Black" panose="020B0A04020102020204" pitchFamily="34" charset="0"/>
              </a:rPr>
              <a:t>4) Posso receber os trabalhos com apenas 1 semana de atraso, nesse caso a nota será no máximo 5,0. </a:t>
            </a:r>
            <a:r>
              <a:rPr lang="pt-BR" altLang="pt-BR" sz="2800" b="1" u="sng" dirty="0">
                <a:latin typeface="Arial Black" panose="020B0A04020102020204" pitchFamily="34" charset="0"/>
              </a:rPr>
              <a:t>Pode mandar para o </a:t>
            </a:r>
            <a:r>
              <a:rPr lang="pt-BR" altLang="pt-BR" sz="2800" b="1" u="sng" dirty="0" err="1">
                <a:latin typeface="Arial Black" panose="020B0A04020102020204" pitchFamily="34" charset="0"/>
              </a:rPr>
              <a:t>Whatssap</a:t>
            </a:r>
            <a:r>
              <a:rPr lang="pt-BR" altLang="pt-BR" sz="2800" b="1" dirty="0">
                <a:latin typeface="Arial Black" panose="020B0A04020102020204" pitchFamily="34" charset="0"/>
              </a:rPr>
              <a:t>.</a:t>
            </a:r>
          </a:p>
          <a:p>
            <a:pPr marL="557587" indent="-557587">
              <a:buNone/>
            </a:pPr>
            <a:endParaRPr lang="pt-BR" altLang="pt-BR" sz="2800" b="1" dirty="0"/>
          </a:p>
          <a:p>
            <a:pPr marL="557587" indent="-557587">
              <a:buNone/>
            </a:pPr>
            <a:r>
              <a:rPr lang="pt-BR" altLang="pt-BR" sz="2800" b="1" dirty="0" err="1">
                <a:solidFill>
                  <a:srgbClr val="FF0000"/>
                </a:solidFill>
              </a:rPr>
              <a:t>Obs</a:t>
            </a:r>
            <a:r>
              <a:rPr lang="pt-BR" altLang="pt-BR" sz="2800" b="1" dirty="0">
                <a:solidFill>
                  <a:srgbClr val="FF0000"/>
                </a:solidFill>
              </a:rPr>
              <a:t>:  Guardem todos os trabalhos, pode acontecer que no final não tenha sido lançado alguma nota.</a:t>
            </a:r>
          </a:p>
          <a:p>
            <a:pPr marL="557587" indent="-557587">
              <a:buNone/>
            </a:pPr>
            <a:endParaRPr lang="pt-BR" altLang="pt-BR" sz="2800" b="1" dirty="0">
              <a:latin typeface="Arial Black" panose="020B0A04020102020204" pitchFamily="34" charset="0"/>
            </a:endParaRPr>
          </a:p>
        </p:txBody>
      </p:sp>
      <p:sp>
        <p:nvSpPr>
          <p:cNvPr id="17413" name="Espaço Reservado para Número de Slide 5">
            <a:extLst>
              <a:ext uri="{FF2B5EF4-FFF2-40B4-BE49-F238E27FC236}">
                <a16:creationId xmlns:a16="http://schemas.microsoft.com/office/drawing/2014/main" id="{EBE0C8E3-49CF-48E4-88AD-0024DE323B10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EEE5728-DE4E-4942-9AD6-5070FF72531D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13F85AD2-7A20-44FE-AB2A-3668731D9A0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7415" name="Espaço Reservado para Número de Slide 5">
            <a:extLst>
              <a:ext uri="{FF2B5EF4-FFF2-40B4-BE49-F238E27FC236}">
                <a16:creationId xmlns:a16="http://schemas.microsoft.com/office/drawing/2014/main" id="{896ED670-A3EA-48FE-8BAA-6A7CAD5F8490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CD977DD-F55B-4482-A8C7-53924B6C52BA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F4FB61-FD41-44A9-B9B8-BC52EF778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5" y="2310558"/>
            <a:ext cx="1116013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Data 3">
            <a:extLst>
              <a:ext uri="{FF2B5EF4-FFF2-40B4-BE49-F238E27FC236}">
                <a16:creationId xmlns:a16="http://schemas.microsoft.com/office/drawing/2014/main" id="{66FFFDBE-DF37-4DDA-BE37-111AC0B0C175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4DB62B5-3B38-4159-8DB2-D2E52EB253C7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8435" name="Espaço Reservado para Número de Slide 5">
            <a:extLst>
              <a:ext uri="{FF2B5EF4-FFF2-40B4-BE49-F238E27FC236}">
                <a16:creationId xmlns:a16="http://schemas.microsoft.com/office/drawing/2014/main" id="{8BCC7216-7A7B-4EB2-895A-E5BA9BBC8C15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0990590-39BF-4ED2-8993-7A856757C212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29220DC7-F1F6-4079-83DE-57D4328B0E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6976" y="857254"/>
            <a:ext cx="9744212" cy="6271588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>
              <a:buFontTx/>
              <a:buNone/>
              <a:defRPr/>
            </a:pPr>
            <a:r>
              <a:rPr lang="pt-BR" sz="3352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8.0  - </a:t>
            </a:r>
            <a:r>
              <a:rPr lang="pt-BR" sz="3352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PROVAS:</a:t>
            </a:r>
            <a:r>
              <a:rPr lang="pt-BR" sz="3352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</a:p>
          <a:p>
            <a:pPr>
              <a:defRPr/>
            </a:pPr>
            <a:r>
              <a:rPr lang="pt-BR" sz="3352" dirty="0">
                <a:latin typeface="Arial Black" pitchFamily="34" charset="0"/>
              </a:rPr>
              <a:t>      P</a:t>
            </a:r>
            <a:r>
              <a:rPr lang="pt-BR" sz="3352" baseline="-25000" dirty="0">
                <a:latin typeface="Arial Black" pitchFamily="34" charset="0"/>
              </a:rPr>
              <a:t>1</a:t>
            </a:r>
            <a:r>
              <a:rPr lang="pt-BR" sz="3352" dirty="0">
                <a:latin typeface="Arial Black" pitchFamily="34" charset="0"/>
              </a:rPr>
              <a:t> </a:t>
            </a:r>
            <a:r>
              <a:rPr lang="pt-BR" sz="3352" b="1" dirty="0">
                <a:latin typeface="Arial Black" pitchFamily="34" charset="0"/>
              </a:rPr>
              <a:t>será </a:t>
            </a:r>
            <a:r>
              <a:rPr lang="pt-BR" sz="3352" b="1" u="sng" dirty="0">
                <a:solidFill>
                  <a:srgbClr val="FF0000"/>
                </a:solidFill>
                <a:latin typeface="Arial Black" pitchFamily="34" charset="0"/>
              </a:rPr>
              <a:t>individual.</a:t>
            </a:r>
            <a:r>
              <a:rPr lang="pt-BR" sz="3352" u="sng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pt-BR" sz="3352" b="1" dirty="0">
                <a:latin typeface="Arial Black" pitchFamily="34" charset="0"/>
              </a:rPr>
              <a:t>Não pode</a:t>
            </a:r>
            <a:r>
              <a:rPr lang="pt-BR" sz="3352" dirty="0">
                <a:latin typeface="Arial Black" pitchFamily="34" charset="0"/>
              </a:rPr>
              <a:t> usar lembretes de  fórmulas. </a:t>
            </a:r>
            <a:r>
              <a:rPr lang="pt-BR" sz="3352" b="1" dirty="0">
                <a:latin typeface="Arial Black" pitchFamily="34" charset="0"/>
              </a:rPr>
              <a:t>Pode usar</a:t>
            </a:r>
            <a:r>
              <a:rPr lang="pt-BR" sz="3352" dirty="0">
                <a:latin typeface="Arial Black" pitchFamily="34" charset="0"/>
              </a:rPr>
              <a:t> calculadora.</a:t>
            </a:r>
          </a:p>
          <a:p>
            <a:pPr>
              <a:buFontTx/>
              <a:buNone/>
              <a:defRPr/>
            </a:pPr>
            <a:endParaRPr lang="pt-BR" sz="3352" dirty="0">
              <a:latin typeface="Arial Black" pitchFamily="34" charset="0"/>
            </a:endParaRPr>
          </a:p>
          <a:p>
            <a:pPr>
              <a:defRPr/>
            </a:pPr>
            <a:r>
              <a:rPr lang="pt-BR" sz="3352" dirty="0">
                <a:latin typeface="Arial Black" pitchFamily="34" charset="0"/>
              </a:rPr>
              <a:t>      P</a:t>
            </a:r>
            <a:r>
              <a:rPr lang="pt-BR" sz="3352" baseline="-25000" dirty="0">
                <a:latin typeface="Arial Black" pitchFamily="34" charset="0"/>
              </a:rPr>
              <a:t>2</a:t>
            </a:r>
            <a:r>
              <a:rPr lang="pt-BR" sz="3352" dirty="0">
                <a:latin typeface="Arial Black" pitchFamily="34" charset="0"/>
              </a:rPr>
              <a:t> pode ser </a:t>
            </a:r>
            <a:r>
              <a:rPr lang="pt-BR" sz="3352" b="1" u="sng" dirty="0">
                <a:solidFill>
                  <a:srgbClr val="FF0000"/>
                </a:solidFill>
                <a:latin typeface="Arial Black" pitchFamily="34" charset="0"/>
              </a:rPr>
              <a:t>em grupo </a:t>
            </a:r>
            <a:r>
              <a:rPr lang="pt-BR" sz="3352" b="1" dirty="0">
                <a:latin typeface="Arial Black" pitchFamily="34" charset="0"/>
              </a:rPr>
              <a:t>de</a:t>
            </a:r>
            <a:r>
              <a:rPr lang="pt-BR" sz="3352" dirty="0">
                <a:latin typeface="Arial Black" pitchFamily="34" charset="0"/>
              </a:rPr>
              <a:t> 2 de </a:t>
            </a:r>
            <a:r>
              <a:rPr lang="pt-BR" sz="3352" dirty="0">
                <a:solidFill>
                  <a:srgbClr val="3333FF"/>
                </a:solidFill>
                <a:latin typeface="Arial Black" pitchFamily="34" charset="0"/>
              </a:rPr>
              <a:t>acordo com a nota da P1</a:t>
            </a:r>
            <a:r>
              <a:rPr lang="pt-BR" sz="3352" b="1" dirty="0">
                <a:latin typeface="Arial Black" pitchFamily="34" charset="0"/>
              </a:rPr>
              <a:t>. Pode usar</a:t>
            </a:r>
            <a:r>
              <a:rPr lang="pt-BR" sz="3352" dirty="0">
                <a:latin typeface="Arial Black" pitchFamily="34" charset="0"/>
              </a:rPr>
              <a:t> fórmulas e calculadora.</a:t>
            </a:r>
          </a:p>
          <a:p>
            <a:pPr marL="557587" indent="-557587">
              <a:buNone/>
              <a:defRPr/>
            </a:pPr>
            <a:endParaRPr lang="pt-BR" sz="1829" b="1" dirty="0">
              <a:latin typeface="Arial Black" pitchFamily="34" charset="0"/>
            </a:endParaRPr>
          </a:p>
        </p:txBody>
      </p:sp>
      <p:sp>
        <p:nvSpPr>
          <p:cNvPr id="18437" name="Espaço Reservado para Número de Slide 5">
            <a:extLst>
              <a:ext uri="{FF2B5EF4-FFF2-40B4-BE49-F238E27FC236}">
                <a16:creationId xmlns:a16="http://schemas.microsoft.com/office/drawing/2014/main" id="{0231A9E3-6AA0-4A3E-87E6-31CCA7F297AB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6BB2379-56F1-46A3-84E6-AA144E284942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BB7D09EB-8BB5-44EF-9D80-52D677AC80F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8439" name="Espaço Reservado para Número de Slide 5">
            <a:extLst>
              <a:ext uri="{FF2B5EF4-FFF2-40B4-BE49-F238E27FC236}">
                <a16:creationId xmlns:a16="http://schemas.microsoft.com/office/drawing/2014/main" id="{2BA29579-43DE-4E36-9354-8F73B54D02A7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FBFC9C5-F537-4F66-976B-7245C2C31390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B1DE1B8-C50E-4CE3-AFBE-CD5BEA0C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311" y="2174881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59701-FDC4-4A93-8012-4040C03A4FB0}" type="datetime11">
              <a:rPr lang="pt-BR" smtClean="0"/>
              <a:t>20:19:23</a:t>
            </a:fld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Data 3">
            <a:extLst>
              <a:ext uri="{FF2B5EF4-FFF2-40B4-BE49-F238E27FC236}">
                <a16:creationId xmlns:a16="http://schemas.microsoft.com/office/drawing/2014/main" id="{78C8AB91-AE82-4798-95D2-9EEC53A3B0F3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B1D14DC-E073-46C8-8E82-6DE661B73EAB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9459" name="Espaço Reservado para Número de Slide 5">
            <a:extLst>
              <a:ext uri="{FF2B5EF4-FFF2-40B4-BE49-F238E27FC236}">
                <a16:creationId xmlns:a16="http://schemas.microsoft.com/office/drawing/2014/main" id="{5C3D7098-8444-4D05-B4F7-416D5124B7BF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22D8407-5781-4336-B4FC-0A480ABCFE6A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816A4618-C591-44F4-A834-D72EA0D93A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2158" y="792138"/>
            <a:ext cx="9769030" cy="6408762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marL="557587" indent="-557587">
              <a:lnSpc>
                <a:spcPct val="90000"/>
              </a:lnSpc>
              <a:buNone/>
            </a:pPr>
            <a:endParaRPr lang="pt-BR" altLang="pt-BR" sz="2133" b="1" dirty="0">
              <a:solidFill>
                <a:srgbClr val="008000"/>
              </a:solidFill>
            </a:endParaRPr>
          </a:p>
          <a:p>
            <a:pPr marL="557587" indent="-557587">
              <a:lnSpc>
                <a:spcPct val="90000"/>
              </a:lnSpc>
              <a:buNone/>
            </a:pPr>
            <a:r>
              <a:rPr lang="pt-BR" altLang="pt-BR" sz="3200" dirty="0">
                <a:solidFill>
                  <a:srgbClr val="FF3300"/>
                </a:solidFill>
                <a:latin typeface="Arial Black" panose="020B0A04020102020204" pitchFamily="34" charset="0"/>
              </a:rPr>
              <a:t>9. Dias de Provas</a:t>
            </a:r>
          </a:p>
          <a:p>
            <a:pPr marL="557587" indent="-557587">
              <a:lnSpc>
                <a:spcPct val="90000"/>
              </a:lnSpc>
            </a:pPr>
            <a:r>
              <a:rPr lang="pt-BR" altLang="pt-BR" sz="3200" b="1" dirty="0">
                <a:solidFill>
                  <a:srgbClr val="000099"/>
                </a:solidFill>
                <a:latin typeface="Arial Black" panose="020B0A04020102020204" pitchFamily="34" charset="0"/>
              </a:rPr>
              <a:t>P1   dia 02 DE OUTUBRO DE 2023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pt-BR" sz="32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90000"/>
              </a:lnSpc>
            </a:pPr>
            <a:r>
              <a:rPr lang="pt-BR" altLang="pt-BR" sz="3200" b="1" dirty="0">
                <a:solidFill>
                  <a:srgbClr val="FF3300"/>
                </a:solidFill>
                <a:latin typeface="Arial Black" panose="020B0A04020102020204" pitchFamily="34" charset="0"/>
              </a:rPr>
              <a:t>P2  dia  04 DE </a:t>
            </a:r>
            <a:r>
              <a:rPr lang="pt-BR" altLang="pt-BR" sz="3200" b="1" dirty="0" smtClean="0">
                <a:solidFill>
                  <a:srgbClr val="FF3300"/>
                </a:solidFill>
                <a:latin typeface="Arial Black" panose="020B0A04020102020204" pitchFamily="34" charset="0"/>
              </a:rPr>
              <a:t>DEZEMBRO </a:t>
            </a:r>
            <a:r>
              <a:rPr lang="pt-BR" altLang="pt-BR" sz="3200" b="1" dirty="0">
                <a:solidFill>
                  <a:srgbClr val="FF3300"/>
                </a:solidFill>
                <a:latin typeface="Arial Black" panose="020B0A04020102020204" pitchFamily="34" charset="0"/>
              </a:rPr>
              <a:t>DE 2023</a:t>
            </a:r>
            <a:endParaRPr lang="pt-BR" altLang="pt-BR" sz="32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90000"/>
              </a:lnSpc>
              <a:buNone/>
            </a:pPr>
            <a:r>
              <a:rPr lang="pt-BR" altLang="pt-BR" sz="3200" b="1" dirty="0">
                <a:latin typeface="Arial Black" panose="020B0A04020102020204" pitchFamily="34" charset="0"/>
              </a:rPr>
              <a:t>  </a:t>
            </a:r>
          </a:p>
          <a:p>
            <a:pPr marL="557587" indent="-557587">
              <a:lnSpc>
                <a:spcPct val="90000"/>
              </a:lnSpc>
            </a:pPr>
            <a:r>
              <a:rPr lang="pt-BR" altLang="pt-BR" sz="3200" b="1" dirty="0">
                <a:solidFill>
                  <a:srgbClr val="3333FF"/>
                </a:solidFill>
                <a:latin typeface="Arial Black" panose="020B0A04020102020204" pitchFamily="34" charset="0"/>
              </a:rPr>
              <a:t>Prova SUBSTITUTIVA: </a:t>
            </a:r>
            <a:r>
              <a:rPr lang="pt-BR" altLang="pt-BR" sz="3200" b="1" dirty="0">
                <a:solidFill>
                  <a:srgbClr val="008000"/>
                </a:solidFill>
                <a:latin typeface="Arial Black" panose="020B0A04020102020204" pitchFamily="34" charset="0"/>
              </a:rPr>
              <a:t>. 11 DE dezembro DE 2023 . </a:t>
            </a:r>
            <a:r>
              <a:rPr lang="pt-BR" altLang="pt-BR" sz="3200" b="1" dirty="0">
                <a:latin typeface="Arial Black" panose="020B0A04020102020204" pitchFamily="34" charset="0"/>
              </a:rPr>
              <a:t>(Individual)</a:t>
            </a:r>
          </a:p>
          <a:p>
            <a:pPr marL="557587" indent="-557587">
              <a:lnSpc>
                <a:spcPct val="90000"/>
              </a:lnSpc>
              <a:buNone/>
            </a:pPr>
            <a:endParaRPr lang="pt-BR" altLang="pt-BR" sz="32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90000"/>
              </a:lnSpc>
            </a:pPr>
            <a:r>
              <a:rPr lang="pt-BR" altLang="pt-BR" sz="3200" b="1" dirty="0" err="1">
                <a:latin typeface="Arial Black" panose="020B0A04020102020204" pitchFamily="34" charset="0"/>
              </a:rPr>
              <a:t>Obs</a:t>
            </a:r>
            <a:r>
              <a:rPr lang="pt-BR" altLang="pt-BR" sz="3200" b="1" dirty="0">
                <a:latin typeface="Arial Black" panose="020B0A04020102020204" pitchFamily="34" charset="0"/>
              </a:rPr>
              <a:t>: Prova em Dupla </a:t>
            </a:r>
            <a:r>
              <a:rPr lang="pt-BR" altLang="pt-BR" sz="3200" b="1" u="sng" dirty="0">
                <a:latin typeface="Arial Black" panose="020B0A04020102020204" pitchFamily="34" charset="0"/>
              </a:rPr>
              <a:t>somente a P2</a:t>
            </a:r>
            <a:r>
              <a:rPr lang="pt-BR" altLang="pt-BR" sz="3200" dirty="0"/>
              <a:t> </a:t>
            </a:r>
            <a:r>
              <a:rPr lang="pt-BR" altLang="pt-BR" sz="3200" b="1" dirty="0"/>
              <a:t> </a:t>
            </a:r>
            <a:endParaRPr lang="pt-BR" altLang="pt-BR" sz="3200" dirty="0">
              <a:latin typeface="Arial Black" panose="020B0A04020102020204" pitchFamily="34" charset="0"/>
            </a:endParaRPr>
          </a:p>
        </p:txBody>
      </p:sp>
      <p:sp>
        <p:nvSpPr>
          <p:cNvPr id="19461" name="Espaço Reservado para Número de Slide 5">
            <a:extLst>
              <a:ext uri="{FF2B5EF4-FFF2-40B4-BE49-F238E27FC236}">
                <a16:creationId xmlns:a16="http://schemas.microsoft.com/office/drawing/2014/main" id="{666AF5FD-5BD7-43E8-899C-830068E0708F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26EBC06-AFB4-4B9A-AC45-08CFC13B21AA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9463" name="Espaço Reservado para Número de Slide 5">
            <a:extLst>
              <a:ext uri="{FF2B5EF4-FFF2-40B4-BE49-F238E27FC236}">
                <a16:creationId xmlns:a16="http://schemas.microsoft.com/office/drawing/2014/main" id="{BFDCA69F-B6FE-4F15-AD3D-5C9B62529DE5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919EC38-13E5-4BF6-9FA7-FBA1F9A4CA5A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90D988F-2656-4D54-A3FC-2873413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311" y="2200767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2BF99C-B637-4267-9E8A-CF09B06E5480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7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Data 3">
            <a:extLst>
              <a:ext uri="{FF2B5EF4-FFF2-40B4-BE49-F238E27FC236}">
                <a16:creationId xmlns:a16="http://schemas.microsoft.com/office/drawing/2014/main" id="{BC5B5B39-EE1C-4DCE-8B29-42ADA616F4C3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1494DCB-DF61-4199-83A7-71965F72319E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0483" name="Espaço Reservado para Número de Slide 5">
            <a:extLst>
              <a:ext uri="{FF2B5EF4-FFF2-40B4-BE49-F238E27FC236}">
                <a16:creationId xmlns:a16="http://schemas.microsoft.com/office/drawing/2014/main" id="{BCEB64FB-6431-4CE9-8260-0588B187D7B3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D52DC18-E6AF-403D-A769-7B9E1EFD72AD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467DDC13-0B27-4114-9C0A-8E2DD010F8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" y="720130"/>
            <a:ext cx="9901184" cy="6480770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marL="557587" indent="-557587">
              <a:buNone/>
              <a:defRPr/>
            </a:pPr>
            <a:endParaRPr lang="pt-BR" sz="3600" b="1" dirty="0">
              <a:solidFill>
                <a:srgbClr val="008000"/>
              </a:solidFill>
              <a:latin typeface="Arial Black" pitchFamily="34" charset="0"/>
            </a:endParaRPr>
          </a:p>
          <a:p>
            <a:pPr marL="557587" indent="-557587">
              <a:buNone/>
              <a:defRPr/>
            </a:pPr>
            <a:r>
              <a:rPr lang="pt-BR" sz="3600" b="1" dirty="0" err="1">
                <a:latin typeface="Arial Black" pitchFamily="34" charset="0"/>
              </a:rPr>
              <a:t>Obs</a:t>
            </a:r>
            <a:r>
              <a:rPr lang="pt-BR" sz="3600" b="1" dirty="0">
                <a:latin typeface="Arial Black" pitchFamily="34" charset="0"/>
              </a:rPr>
              <a:t>: Prova em Dupla somente a P2. Fica </a:t>
            </a:r>
            <a:r>
              <a:rPr lang="pt-BR" sz="36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terminantemente proibido</a:t>
            </a:r>
            <a:r>
              <a:rPr lang="pt-BR" sz="3600" b="1" dirty="0">
                <a:latin typeface="Arial Black" pitchFamily="34" charset="0"/>
              </a:rPr>
              <a:t> de fazer prova em DUPLA na P2 </a:t>
            </a:r>
            <a:r>
              <a:rPr lang="pt-BR" sz="36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quem faltou na P1</a:t>
            </a:r>
            <a:r>
              <a:rPr lang="pt-BR" sz="3600" b="1" dirty="0">
                <a:latin typeface="Arial Black" pitchFamily="34" charset="0"/>
              </a:rPr>
              <a:t>, mesmo se houver outro que também tenha faltado. Todos indistintamente farão </a:t>
            </a:r>
            <a:r>
              <a:rPr lang="pt-BR" sz="36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prova INDIVIDUAL</a:t>
            </a:r>
            <a:endParaRPr lang="pt-BR" sz="3600" dirty="0">
              <a:latin typeface="Arial Black" pitchFamily="34" charset="0"/>
            </a:endParaRPr>
          </a:p>
        </p:txBody>
      </p:sp>
      <p:sp>
        <p:nvSpPr>
          <p:cNvPr id="20485" name="Espaço Reservado para Número de Slide 5">
            <a:extLst>
              <a:ext uri="{FF2B5EF4-FFF2-40B4-BE49-F238E27FC236}">
                <a16:creationId xmlns:a16="http://schemas.microsoft.com/office/drawing/2014/main" id="{001D6793-4F65-4B8F-AF0A-DB8CDCF3B977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F398B1C-9C08-4DE1-A5C0-C301A421970D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A71FAAC5-68FF-40E7-8E85-CCBD849F8EF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0487" name="Espaço Reservado para Número de Slide 5">
            <a:extLst>
              <a:ext uri="{FF2B5EF4-FFF2-40B4-BE49-F238E27FC236}">
                <a16:creationId xmlns:a16="http://schemas.microsoft.com/office/drawing/2014/main" id="{6EEE4E29-5BA2-4282-8EBA-659617451921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E793060-88FD-403A-9019-17B9C5EF807C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BF3129-FFF2-440C-9740-96269CD7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5" y="865717"/>
            <a:ext cx="1116013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9C06EC-3100-4EB7-8BF4-2F8A32ACAB57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Data 3">
            <a:extLst>
              <a:ext uri="{FF2B5EF4-FFF2-40B4-BE49-F238E27FC236}">
                <a16:creationId xmlns:a16="http://schemas.microsoft.com/office/drawing/2014/main" id="{432BCC80-D308-467B-B6A3-C38A6F98B7CB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F9BB57B-9640-42EF-826C-946AC7EF7B8E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1507" name="Espaço Reservado para Número de Slide 5">
            <a:extLst>
              <a:ext uri="{FF2B5EF4-FFF2-40B4-BE49-F238E27FC236}">
                <a16:creationId xmlns:a16="http://schemas.microsoft.com/office/drawing/2014/main" id="{A68165D6-05B4-408F-9AF8-C81008EE61C9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60789C3-3068-4592-92EE-158CE2E2F8B0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1509" name="Espaço Reservado para Número de Slide 5">
            <a:extLst>
              <a:ext uri="{FF2B5EF4-FFF2-40B4-BE49-F238E27FC236}">
                <a16:creationId xmlns:a16="http://schemas.microsoft.com/office/drawing/2014/main" id="{785B859C-1896-4FA1-BB5B-EB516AB79A77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0B5C738-2768-4F50-BA74-79FE499BDACF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C730452C-B8AB-4A88-A971-87A5367F2AF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1511" name="Espaço Reservado para Número de Slide 5">
            <a:extLst>
              <a:ext uri="{FF2B5EF4-FFF2-40B4-BE49-F238E27FC236}">
                <a16:creationId xmlns:a16="http://schemas.microsoft.com/office/drawing/2014/main" id="{63B19573-BFF4-4C58-8C37-C4EFA07DA8D5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4DFBFBE-203C-44A9-A295-A8E1B63F76A7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729" name="Rectangle 6">
            <a:extLst>
              <a:ext uri="{FF2B5EF4-FFF2-40B4-BE49-F238E27FC236}">
                <a16:creationId xmlns:a16="http://schemas.microsoft.com/office/drawing/2014/main" id="{5724356B-D990-48C1-B7DB-2ED0BC07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720131"/>
            <a:ext cx="9645600" cy="59046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83796" tIns="41898" rIns="83796" bIns="41898"/>
          <a:lstStyle>
            <a:lvl1pPr marL="731838" indent="-731838" defTabSz="1439863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39863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39863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398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39863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3200" b="1" dirty="0">
                <a:solidFill>
                  <a:srgbClr val="FF3300"/>
                </a:solidFill>
              </a:rPr>
              <a:t>9) </a:t>
            </a:r>
            <a:r>
              <a:rPr lang="pt-BR" altLang="pt-BR" sz="2800" b="1" dirty="0">
                <a:solidFill>
                  <a:srgbClr val="FF3300"/>
                </a:solidFill>
                <a:latin typeface="Arial Black" panose="020B0A04020102020204" pitchFamily="34" charset="0"/>
              </a:rPr>
              <a:t>FALTAR NO DIA DA PROVA:</a:t>
            </a:r>
          </a:p>
          <a:p>
            <a:pPr eaLnBrk="1" hangingPunct="1">
              <a:buFontTx/>
              <a:buNone/>
            </a:pPr>
            <a:r>
              <a:rPr lang="pt-BR" altLang="pt-BR" sz="2800" b="1" dirty="0">
                <a:latin typeface="Arial Black" panose="020B0A04020102020204" pitchFamily="34" charset="0"/>
              </a:rPr>
              <a:t>    Se faltar não terá outra oportunidade, fica automaticamente </a:t>
            </a:r>
            <a:r>
              <a:rPr lang="pt-BR" altLang="pt-BR" sz="2800" b="1" dirty="0">
                <a:solidFill>
                  <a:srgbClr val="3333FF"/>
                </a:solidFill>
                <a:latin typeface="Arial Black" panose="020B0A04020102020204" pitchFamily="34" charset="0"/>
              </a:rPr>
              <a:t>para Prova Substitutiva</a:t>
            </a:r>
            <a:r>
              <a:rPr lang="pt-BR" altLang="pt-BR" sz="2800" b="1" dirty="0">
                <a:latin typeface="Arial Black" panose="020B0A04020102020204" pitchFamily="34" charset="0"/>
              </a:rPr>
              <a:t>, caso não consiga fechar as notas somente com trabalho e P1 ou P2.</a:t>
            </a:r>
          </a:p>
          <a:p>
            <a:pPr eaLnBrk="1" hangingPunct="1">
              <a:buFontTx/>
              <a:buNone/>
            </a:pPr>
            <a:endParaRPr lang="pt-BR" altLang="pt-BR" sz="2800" b="1" dirty="0"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r>
              <a:rPr lang="pt-BR" altLang="pt-BR" sz="2800" b="1" dirty="0">
                <a:solidFill>
                  <a:srgbClr val="FF3300"/>
                </a:solidFill>
                <a:latin typeface="Arial Black" panose="020B0A04020102020204" pitchFamily="34" charset="0"/>
              </a:rPr>
              <a:t>10) </a:t>
            </a:r>
            <a:r>
              <a:rPr lang="pt-BR" altLang="pt-BR" sz="28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REVISÃO DE PROVA P2: </a:t>
            </a:r>
            <a:r>
              <a:rPr lang="pt-BR" altLang="pt-BR" sz="2800" b="1" dirty="0">
                <a:solidFill>
                  <a:srgbClr val="2F1311"/>
                </a:solidFill>
                <a:latin typeface="Arial Black" panose="020B0A04020102020204" pitchFamily="34" charset="0"/>
              </a:rPr>
              <a:t>será dada no dia da prova </a:t>
            </a:r>
            <a:r>
              <a:rPr lang="pt-BR" altLang="pt-BR" sz="2800" b="1" u="sng" dirty="0">
                <a:solidFill>
                  <a:srgbClr val="81342F"/>
                </a:solidFill>
                <a:latin typeface="Arial Black" panose="020B0A04020102020204" pitchFamily="34" charset="0"/>
              </a:rPr>
              <a:t>SUBSTITUTIVA</a:t>
            </a:r>
            <a:r>
              <a:rPr lang="pt-BR" altLang="pt-BR" sz="2800" b="1" dirty="0">
                <a:solidFill>
                  <a:srgbClr val="2F1311"/>
                </a:solidFill>
                <a:latin typeface="Arial Black" panose="020B0A04020102020204" pitchFamily="34" charset="0"/>
              </a:rPr>
              <a:t>, não há revisão de prova em outro dia. </a:t>
            </a:r>
            <a:endParaRPr lang="pt-BR" altLang="pt-BR" sz="2800" b="1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endParaRPr lang="pt-BR" altLang="pt-BR" sz="2800" b="1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r>
              <a:rPr lang="pt-BR" altLang="pt-BR" sz="2800" b="1" dirty="0">
                <a:solidFill>
                  <a:srgbClr val="FF3300"/>
                </a:solidFill>
                <a:latin typeface="Arial Black" panose="020B0A04020102020204" pitchFamily="34" charset="0"/>
              </a:rPr>
              <a:t>11) Critérios de apuração da nota.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800" b="1" dirty="0">
                <a:solidFill>
                  <a:srgbClr val="3333FF"/>
                </a:solidFill>
                <a:latin typeface="Arial Black" panose="020B0A04020102020204" pitchFamily="34" charset="0"/>
              </a:rPr>
              <a:t>        0,20(T) + 0,30(P1) + 0,50(P2) </a:t>
            </a:r>
            <a:endParaRPr lang="pt-BR" altLang="pt-BR" sz="2800" b="1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endParaRPr lang="pt-BR" altLang="pt-BR" sz="2133" b="1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endParaRPr lang="pt-BR" altLang="pt-BR" sz="2133" b="1" dirty="0"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r>
              <a:rPr lang="pt-BR" altLang="pt-BR" sz="2133" b="1" dirty="0">
                <a:latin typeface="Arial Black" panose="020B0A04020102020204" pitchFamily="34" charset="0"/>
              </a:rPr>
              <a:t>  </a:t>
            </a:r>
            <a:endParaRPr lang="pt-BR" altLang="pt-BR" sz="2133" b="1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r>
              <a:rPr lang="pt-BR" altLang="pt-BR" sz="2133" b="1" dirty="0">
                <a:latin typeface="Arial Black" panose="020B0A040201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endParaRPr lang="pt-BR" altLang="pt-BR" sz="2743" b="1" dirty="0"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8D129B-8860-4199-99E4-465471D2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311" y="1944266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1B54F7-4566-44DE-A9EA-280A76F14232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0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Data 3">
            <a:extLst>
              <a:ext uri="{FF2B5EF4-FFF2-40B4-BE49-F238E27FC236}">
                <a16:creationId xmlns:a16="http://schemas.microsoft.com/office/drawing/2014/main" id="{2093834E-AED2-442F-9EFC-2D9F6C7C7859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93FA811-597D-43BD-A153-F5A4BBBEA0E5}" type="datetime1">
              <a:rPr lang="pt-BR" altLang="pt-BR" sz="1295">
                <a:latin typeface="Arial Black" panose="020B0A04020102020204" pitchFamily="34" charset="0"/>
              </a:rPr>
              <a:pPr algn="ctr" eaLnBrk="1" hangingPunct="1"/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2531" name="Espaço Reservado para Número de Slide 5">
            <a:extLst>
              <a:ext uri="{FF2B5EF4-FFF2-40B4-BE49-F238E27FC236}">
                <a16:creationId xmlns:a16="http://schemas.microsoft.com/office/drawing/2014/main" id="{3BD3EB99-8916-4CD4-83CE-3206A05B22F7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3E3E278-89C2-43A2-AC04-2EC310EC6F28}" type="slidenum">
              <a:rPr lang="pt-BR" altLang="pt-BR" sz="1295">
                <a:latin typeface="Arial Black" panose="020B0A04020102020204" pitchFamily="34" charset="0"/>
              </a:rPr>
              <a:pPr algn="ctr" eaLnBrk="1" hangingPunct="1"/>
              <a:t>15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A5E81863-0C9F-4897-8C78-D01B1B2B06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" y="648122"/>
            <a:ext cx="9901186" cy="6552778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marL="557587" indent="-557587">
              <a:buNone/>
              <a:defRPr/>
            </a:pPr>
            <a:r>
              <a:rPr lang="pt-BR" altLang="pt-BR" sz="2133" b="1" dirty="0">
                <a:solidFill>
                  <a:srgbClr val="FF3300"/>
                </a:solidFill>
              </a:rPr>
              <a:t>Exemplos:</a:t>
            </a:r>
          </a:p>
          <a:p>
            <a:pPr marL="557587" indent="-557587">
              <a:buNone/>
              <a:defRPr/>
            </a:pPr>
            <a:r>
              <a:rPr lang="pt-BR" altLang="pt-BR" sz="2133" b="1" dirty="0">
                <a:solidFill>
                  <a:srgbClr val="2F1311"/>
                </a:solidFill>
                <a:latin typeface="Arial Black" pitchFamily="34" charset="0"/>
              </a:rPr>
              <a:t>      </a:t>
            </a:r>
            <a:endParaRPr lang="pt-BR" altLang="pt-BR" sz="3352" b="1" u="sng" dirty="0">
              <a:solidFill>
                <a:srgbClr val="3333FF"/>
              </a:solidFill>
              <a:latin typeface="Arial Black" pitchFamily="34" charset="0"/>
            </a:endParaRPr>
          </a:p>
          <a:p>
            <a:pPr marL="557587" indent="-557587">
              <a:buNone/>
              <a:defRPr/>
            </a:pPr>
            <a:endParaRPr lang="pt-BR" altLang="pt-BR" sz="3352" b="1" u="sng" dirty="0">
              <a:solidFill>
                <a:srgbClr val="3333FF"/>
              </a:solidFill>
              <a:latin typeface="Arial Black" pitchFamily="34" charset="0"/>
            </a:endParaRPr>
          </a:p>
          <a:p>
            <a:pPr marL="557587" indent="-557587">
              <a:buNone/>
              <a:defRPr/>
            </a:pPr>
            <a:endParaRPr lang="pt-BR" altLang="pt-BR" sz="3352" b="1" u="sng" dirty="0">
              <a:solidFill>
                <a:srgbClr val="3333FF"/>
              </a:solidFill>
              <a:latin typeface="Arial Black" pitchFamily="34" charset="0"/>
            </a:endParaRPr>
          </a:p>
          <a:p>
            <a:pPr marL="557587" indent="-557587">
              <a:buNone/>
              <a:defRPr/>
            </a:pPr>
            <a:endParaRPr lang="pt-BR" altLang="pt-BR" sz="3352" b="1" u="sng" dirty="0">
              <a:solidFill>
                <a:srgbClr val="3333FF"/>
              </a:solidFill>
              <a:latin typeface="Arial Black" pitchFamily="34" charset="0"/>
            </a:endParaRPr>
          </a:p>
          <a:p>
            <a:pPr marL="557587" indent="-557587">
              <a:buNone/>
              <a:defRPr/>
            </a:pPr>
            <a:endParaRPr lang="pt-BR" altLang="pt-BR" sz="3352" b="1" u="sng" dirty="0">
              <a:solidFill>
                <a:srgbClr val="3333FF"/>
              </a:solidFill>
              <a:latin typeface="Arial Black" pitchFamily="34" charset="0"/>
            </a:endParaRPr>
          </a:p>
          <a:p>
            <a:pPr marL="557587" indent="-557587">
              <a:buNone/>
              <a:defRPr/>
            </a:pPr>
            <a:r>
              <a:rPr lang="pt-BR" altLang="pt-BR" sz="3352" b="1" dirty="0">
                <a:solidFill>
                  <a:srgbClr val="3333FF"/>
                </a:solidFill>
                <a:latin typeface="Arial Black" pitchFamily="34" charset="0"/>
              </a:rPr>
              <a:t> </a:t>
            </a:r>
          </a:p>
          <a:p>
            <a:pPr marL="557587" indent="-557587">
              <a:buNone/>
              <a:defRPr/>
            </a:pPr>
            <a:endParaRPr lang="pt-BR" altLang="pt-BR" sz="3352" b="1" dirty="0">
              <a:solidFill>
                <a:srgbClr val="3333FF"/>
              </a:solidFill>
              <a:latin typeface="Arial Black" pitchFamily="34" charset="0"/>
            </a:endParaRPr>
          </a:p>
          <a:p>
            <a:pPr marL="557587" indent="-557587">
              <a:buNone/>
              <a:defRPr/>
            </a:pPr>
            <a:r>
              <a:rPr lang="pt-BR" altLang="pt-BR" sz="3352" b="1" dirty="0">
                <a:solidFill>
                  <a:srgbClr val="3333FF"/>
                </a:solidFill>
                <a:latin typeface="Arial Black" pitchFamily="34" charset="0"/>
              </a:rPr>
              <a:t>Subst. </a:t>
            </a:r>
            <a:r>
              <a:rPr lang="pt-BR" altLang="pt-BR" sz="3352" b="1" u="sng" dirty="0">
                <a:solidFill>
                  <a:srgbClr val="3333FF"/>
                </a:solidFill>
                <a:latin typeface="Arial Black" pitchFamily="34" charset="0"/>
              </a:rPr>
              <a:t>_____________________ </a:t>
            </a:r>
          </a:p>
        </p:txBody>
      </p:sp>
      <p:sp>
        <p:nvSpPr>
          <p:cNvPr id="22533" name="Espaço Reservado para Número de Slide 5">
            <a:extLst>
              <a:ext uri="{FF2B5EF4-FFF2-40B4-BE49-F238E27FC236}">
                <a16:creationId xmlns:a16="http://schemas.microsoft.com/office/drawing/2014/main" id="{50A9A32F-B075-4D11-82C5-D7D1B3A8F3F8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1538E47-1769-487D-85AA-BD3370BDE1A5}" type="slidenum">
              <a:rPr lang="pt-BR" altLang="pt-BR" sz="1295">
                <a:latin typeface="Arial Black" panose="020B0A04020102020204" pitchFamily="34" charset="0"/>
              </a:rPr>
              <a:pPr algn="ctr" eaLnBrk="1" hangingPunct="1"/>
              <a:t>15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2534" name="Espaço Reservado para Número de Slide 5">
            <a:extLst>
              <a:ext uri="{FF2B5EF4-FFF2-40B4-BE49-F238E27FC236}">
                <a16:creationId xmlns:a16="http://schemas.microsoft.com/office/drawing/2014/main" id="{C41F51E8-F232-493E-856B-DEA89ADC2DED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90A6DA1-E90E-401F-BE77-79AAD8DA3921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/>
              <a:t>15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25B1685-F7B0-4FB3-88DC-052682D4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02021"/>
              </p:ext>
            </p:extLst>
          </p:nvPr>
        </p:nvGraphicFramePr>
        <p:xfrm>
          <a:off x="252115" y="1222192"/>
          <a:ext cx="7272808" cy="36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825">
                <a:tc>
                  <a:txBody>
                    <a:bodyPr/>
                    <a:lstStyle/>
                    <a:p>
                      <a:endParaRPr lang="pt-BR" sz="2700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 marL="91444" marR="91444" marT="34805" marB="34805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peso</a:t>
                      </a:r>
                    </a:p>
                  </a:txBody>
                  <a:tcPr marL="91444" marR="91444" marT="34805" marB="34805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solidFill>
                            <a:srgbClr val="3333FF"/>
                          </a:solidFill>
                          <a:latin typeface="Arial Black" pitchFamily="34" charset="0"/>
                        </a:rPr>
                        <a:t>nota</a:t>
                      </a:r>
                    </a:p>
                  </a:txBody>
                  <a:tcPr marL="91444" marR="91444" marT="34805" marB="34805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solidFill>
                            <a:srgbClr val="008000"/>
                          </a:solidFill>
                          <a:latin typeface="Arial Black" pitchFamily="34" charset="0"/>
                        </a:rPr>
                        <a:t>total</a:t>
                      </a:r>
                    </a:p>
                  </a:txBody>
                  <a:tcPr marL="91444" marR="91444" marT="34805" marB="34805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825">
                <a:tc>
                  <a:txBody>
                    <a:bodyPr/>
                    <a:lstStyle/>
                    <a:p>
                      <a:r>
                        <a:rPr lang="pt-BR" sz="2700" dirty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T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latin typeface="Arial Black" pitchFamily="34" charset="0"/>
                        </a:rPr>
                        <a:t>0,20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solidFill>
                            <a:srgbClr val="3333FF"/>
                          </a:solidFill>
                          <a:latin typeface="Arial Black" pitchFamily="34" charset="0"/>
                        </a:rPr>
                        <a:t>      10,0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>
                        <a:solidFill>
                          <a:srgbClr val="008000"/>
                        </a:solidFill>
                        <a:latin typeface="Arial Black" pitchFamily="34" charset="0"/>
                      </a:endParaRPr>
                    </a:p>
                  </a:txBody>
                  <a:tcPr marL="91444" marR="91444" marT="34805" marB="34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25">
                <a:tc>
                  <a:txBody>
                    <a:bodyPr/>
                    <a:lstStyle/>
                    <a:p>
                      <a:r>
                        <a:rPr lang="pt-BR" sz="2700" dirty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P1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latin typeface="Arial Black" pitchFamily="34" charset="0"/>
                        </a:rPr>
                        <a:t>0,30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solidFill>
                            <a:srgbClr val="3333FF"/>
                          </a:solidFill>
                          <a:latin typeface="Arial Black" pitchFamily="34" charset="0"/>
                        </a:rPr>
                        <a:t>       5,0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>
                        <a:solidFill>
                          <a:srgbClr val="008000"/>
                        </a:solidFill>
                        <a:latin typeface="Arial Black" pitchFamily="34" charset="0"/>
                      </a:endParaRPr>
                    </a:p>
                  </a:txBody>
                  <a:tcPr marL="91444" marR="91444" marT="34805" marB="348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25">
                <a:tc>
                  <a:txBody>
                    <a:bodyPr/>
                    <a:lstStyle/>
                    <a:p>
                      <a:r>
                        <a:rPr lang="pt-BR" sz="2700" dirty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P2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latin typeface="Arial Black" pitchFamily="34" charset="0"/>
                        </a:rPr>
                        <a:t>0,50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>
                          <a:solidFill>
                            <a:srgbClr val="3333FF"/>
                          </a:solidFill>
                          <a:latin typeface="Arial Black" pitchFamily="34" charset="0"/>
                        </a:rPr>
                        <a:t>       4,0</a:t>
                      </a:r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>
                        <a:solidFill>
                          <a:srgbClr val="008000"/>
                        </a:solidFill>
                        <a:latin typeface="Arial Black" pitchFamily="34" charset="0"/>
                      </a:endParaRPr>
                    </a:p>
                  </a:txBody>
                  <a:tcPr marL="91444" marR="91444" marT="34805" marB="348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92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91444" marR="91444" marT="34805" marB="34805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91444" marR="91444" marT="34805" marB="348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A8A277D6-36E2-4230-9FFD-307EFFEF2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209" y="1368202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D8644-FB02-4E96-BD30-9D17C812AA06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Data 3">
            <a:extLst>
              <a:ext uri="{FF2B5EF4-FFF2-40B4-BE49-F238E27FC236}">
                <a16:creationId xmlns:a16="http://schemas.microsoft.com/office/drawing/2014/main" id="{5CCF5230-2504-4E3B-9002-C86B0F6945E5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47386BE-5023-4EA1-B4C2-1F7B3D29DC5A}" type="datetime1">
              <a:rPr lang="pt-BR" altLang="pt-BR" sz="1295">
                <a:latin typeface="Arial Black" panose="020B0A04020102020204" pitchFamily="34" charset="0"/>
              </a:rPr>
              <a:pPr algn="ctr" eaLnBrk="1" hangingPunct="1"/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3555" name="Espaço Reservado para Número de Slide 5">
            <a:extLst>
              <a:ext uri="{FF2B5EF4-FFF2-40B4-BE49-F238E27FC236}">
                <a16:creationId xmlns:a16="http://schemas.microsoft.com/office/drawing/2014/main" id="{82916AE0-6CD4-4521-8446-2C24C6EC86F0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542FF6A-E7E0-421D-9A6E-D319221B2325}" type="slidenum">
              <a:rPr lang="pt-BR" altLang="pt-BR" sz="1295">
                <a:latin typeface="Arial Black" panose="020B0A04020102020204" pitchFamily="34" charset="0"/>
              </a:rPr>
              <a:pPr algn="ctr" eaLnBrk="1" hangingPunct="1"/>
              <a:t>16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E5DB87D1-EFEE-444F-9779-E603B484FB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608" y="5912"/>
            <a:ext cx="9743580" cy="7200900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marL="0" indent="0" algn="ctr">
              <a:buClr>
                <a:srgbClr val="3333FF"/>
              </a:buClr>
              <a:buNone/>
            </a:pPr>
            <a:r>
              <a:rPr lang="pt-BR" altLang="pt-BR" sz="2400" b="1" dirty="0">
                <a:solidFill>
                  <a:srgbClr val="3333FF"/>
                </a:solidFill>
                <a:latin typeface="Arial Black" panose="020B0A04020102020204" pitchFamily="34" charset="0"/>
              </a:rPr>
              <a:t> </a:t>
            </a:r>
            <a:r>
              <a:rPr lang="pt-BR" altLang="pt-BR" sz="2400" b="1" u="sng" dirty="0">
                <a:solidFill>
                  <a:srgbClr val="3333FF"/>
                </a:solidFill>
                <a:latin typeface="Arial Black" panose="020B0A04020102020204" pitchFamily="34" charset="0"/>
              </a:rPr>
              <a:t>Critérios quanto a prova substitutiva.</a:t>
            </a:r>
            <a:endParaRPr lang="pt-BR" altLang="pt-BR" sz="2400" b="1" dirty="0">
              <a:solidFill>
                <a:srgbClr val="2F1311"/>
              </a:solidFill>
              <a:latin typeface="Arial Black" panose="020B0A04020102020204" pitchFamily="34" charset="0"/>
            </a:endParaRPr>
          </a:p>
          <a:p>
            <a:pPr marL="0" indent="0">
              <a:buClr>
                <a:srgbClr val="3333FF"/>
              </a:buClr>
              <a:buNone/>
            </a:pPr>
            <a:endParaRPr lang="pt-BR" altLang="pt-BR" sz="2400" b="1" dirty="0">
              <a:solidFill>
                <a:srgbClr val="2F1311"/>
              </a:solidFill>
              <a:latin typeface="Arial Black" panose="020B0A04020102020204" pitchFamily="34" charset="0"/>
            </a:endParaRPr>
          </a:p>
          <a:p>
            <a:pPr marL="0" indent="0">
              <a:buClr>
                <a:srgbClr val="3333FF"/>
              </a:buClr>
              <a:buFontTx/>
              <a:buAutoNum type="arabicPeriod"/>
            </a:pPr>
            <a:r>
              <a:rPr lang="pt-BR" altLang="pt-BR" sz="2400" b="1" dirty="0">
                <a:solidFill>
                  <a:srgbClr val="2F1311"/>
                </a:solidFill>
                <a:latin typeface="Arial Black" panose="020B0A04020102020204" pitchFamily="34" charset="0"/>
              </a:rPr>
              <a:t>Se o aluno tirar nota </a:t>
            </a:r>
            <a:r>
              <a:rPr lang="pt-BR" altLang="pt-BR" sz="2400" b="1" u="sng" dirty="0">
                <a:solidFill>
                  <a:srgbClr val="FF3300"/>
                </a:solidFill>
                <a:latin typeface="Arial Black" panose="020B0A04020102020204" pitchFamily="34" charset="0"/>
              </a:rPr>
              <a:t>igual ou maior que 6,0</a:t>
            </a:r>
            <a:r>
              <a:rPr lang="pt-BR" altLang="pt-BR" sz="2400" b="1" dirty="0">
                <a:solidFill>
                  <a:srgbClr val="2F1311"/>
                </a:solidFill>
                <a:latin typeface="Arial Black" panose="020B0A04020102020204" pitchFamily="34" charset="0"/>
              </a:rPr>
              <a:t>, </a:t>
            </a:r>
            <a:r>
              <a:rPr lang="pt-BR" altLang="pt-BR" sz="2400" b="1" u="sng" dirty="0">
                <a:solidFill>
                  <a:srgbClr val="FF3300"/>
                </a:solidFill>
                <a:latin typeface="Arial Black" panose="020B0A04020102020204" pitchFamily="34" charset="0"/>
              </a:rPr>
              <a:t>fica aprovado com média máxima 6,0</a:t>
            </a:r>
            <a:r>
              <a:rPr lang="pt-BR" altLang="pt-BR" sz="2400" b="1" dirty="0">
                <a:solidFill>
                  <a:srgbClr val="FF33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FontTx/>
              <a:buAutoNum type="arabicPeriod"/>
            </a:pPr>
            <a:endParaRPr lang="pt-BR" altLang="pt-BR" sz="2400" b="1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marL="0" indent="0">
              <a:buFontTx/>
              <a:buAutoNum type="arabicPeriod"/>
            </a:pPr>
            <a:r>
              <a:rPr lang="pt-BR" altLang="pt-BR" sz="2400" b="1" dirty="0">
                <a:solidFill>
                  <a:srgbClr val="2F1311"/>
                </a:solidFill>
                <a:latin typeface="Arial Black" panose="020B0A04020102020204" pitchFamily="34" charset="0"/>
              </a:rPr>
              <a:t>Se o aluno tirar nota </a:t>
            </a:r>
            <a:r>
              <a:rPr lang="pt-BR" altLang="pt-BR" sz="2400" b="1" u="sng" dirty="0">
                <a:solidFill>
                  <a:srgbClr val="FF3300"/>
                </a:solidFill>
                <a:latin typeface="Arial Black" panose="020B0A04020102020204" pitchFamily="34" charset="0"/>
              </a:rPr>
              <a:t>menor que 6,0</a:t>
            </a:r>
            <a:r>
              <a:rPr lang="pt-BR" altLang="pt-BR" sz="2400" b="1" dirty="0">
                <a:solidFill>
                  <a:srgbClr val="2F1311"/>
                </a:solidFill>
                <a:latin typeface="Arial Black" panose="020B0A04020102020204" pitchFamily="34" charset="0"/>
              </a:rPr>
              <a:t> substitui a menor nota de P1 ou P2. </a:t>
            </a:r>
            <a:r>
              <a:rPr lang="pt-BR" altLang="pt-BR" sz="2400" b="1" u="sng" dirty="0">
                <a:solidFill>
                  <a:srgbClr val="FF3300"/>
                </a:solidFill>
                <a:latin typeface="Arial Black" panose="020B0A04020102020204" pitchFamily="34" charset="0"/>
              </a:rPr>
              <a:t>Refaz os cálculos e se der média 6,0 estará aprovado.</a:t>
            </a:r>
          </a:p>
          <a:p>
            <a:pPr marL="0" indent="0">
              <a:buFontTx/>
              <a:buAutoNum type="arabicPeriod"/>
            </a:pPr>
            <a:endParaRPr lang="pt-BR" altLang="pt-BR" sz="2400" b="1" u="sng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marL="0" indent="0">
              <a:buFontTx/>
              <a:buAutoNum type="arabicPeriod"/>
            </a:pPr>
            <a:r>
              <a:rPr lang="pt-BR" altLang="pt-BR" sz="2400" b="1" dirty="0">
                <a:solidFill>
                  <a:srgbClr val="2F1311"/>
                </a:solidFill>
                <a:latin typeface="Arial Black" panose="020B0A04020102020204" pitchFamily="34" charset="0"/>
              </a:rPr>
              <a:t>Se o aluno tirar nota </a:t>
            </a:r>
            <a:r>
              <a:rPr lang="pt-BR" altLang="pt-BR" sz="2400" b="1" u="sng" dirty="0">
                <a:solidFill>
                  <a:srgbClr val="FF3300"/>
                </a:solidFill>
                <a:latin typeface="Arial Black" panose="020B0A04020102020204" pitchFamily="34" charset="0"/>
              </a:rPr>
              <a:t>menor que as notas de P1 e P2</a:t>
            </a:r>
            <a:r>
              <a:rPr lang="pt-BR" altLang="pt-BR" sz="2400" b="1" dirty="0">
                <a:solidFill>
                  <a:srgbClr val="2F1311"/>
                </a:solidFill>
                <a:latin typeface="Arial Black" panose="020B0A04020102020204" pitchFamily="34" charset="0"/>
              </a:rPr>
              <a:t>, ele fica reprovado. NOTA FINAL: Toma-se a nota semestral + </a:t>
            </a:r>
            <a:r>
              <a:rPr lang="pt-BR" altLang="pt-BR" sz="2400" b="1" dirty="0" err="1">
                <a:solidFill>
                  <a:srgbClr val="2F1311"/>
                </a:solidFill>
                <a:latin typeface="Arial Black" panose="020B0A04020102020204" pitchFamily="34" charset="0"/>
              </a:rPr>
              <a:t>subst</a:t>
            </a:r>
            <a:r>
              <a:rPr lang="pt-BR" altLang="pt-BR" sz="2400" b="1" dirty="0">
                <a:solidFill>
                  <a:srgbClr val="2F1311"/>
                </a:solidFill>
                <a:latin typeface="Arial Black" panose="020B0A04020102020204" pitchFamily="34" charset="0"/>
              </a:rPr>
              <a:t>)/2.</a:t>
            </a:r>
          </a:p>
          <a:p>
            <a:pPr marL="0" indent="0">
              <a:buFontTx/>
              <a:buAutoNum type="arabicPeriod"/>
            </a:pPr>
            <a:endParaRPr lang="pt-BR" altLang="pt-BR" sz="2400" b="1" u="sng" dirty="0">
              <a:solidFill>
                <a:srgbClr val="2F1311"/>
              </a:solidFill>
              <a:latin typeface="Arial Black" panose="020B0A04020102020204" pitchFamily="34" charset="0"/>
            </a:endParaRPr>
          </a:p>
          <a:p>
            <a:pPr marL="0" indent="0">
              <a:buFontTx/>
              <a:buAutoNum type="arabicPeriod"/>
            </a:pPr>
            <a:r>
              <a:rPr lang="pt-BR" altLang="pt-BR" sz="2400" u="sng" dirty="0">
                <a:solidFill>
                  <a:srgbClr val="D60093"/>
                </a:solidFill>
                <a:latin typeface="Arial Black" panose="020B0A04020102020204" pitchFamily="34" charset="0"/>
              </a:rPr>
              <a:t>Se o aluno faltar na prova substitutiva, </a:t>
            </a:r>
            <a:r>
              <a:rPr lang="pt-BR" altLang="pt-BR" sz="2400" dirty="0">
                <a:solidFill>
                  <a:srgbClr val="000099"/>
                </a:solidFill>
                <a:latin typeface="Arial Black" panose="020B0A04020102020204" pitchFamily="34" charset="0"/>
              </a:rPr>
              <a:t>receberá nota zero e a nota final que será lançada no SIGA será  (media semestral + zero)/2</a:t>
            </a:r>
          </a:p>
          <a:p>
            <a:pPr marL="0" indent="0"/>
            <a:endParaRPr lang="pt-BR" altLang="pt-BR" sz="1829" dirty="0">
              <a:solidFill>
                <a:srgbClr val="2F1311"/>
              </a:solidFill>
              <a:latin typeface="Arial Black" panose="020B0A04020102020204" pitchFamily="34" charset="0"/>
            </a:endParaRPr>
          </a:p>
        </p:txBody>
      </p:sp>
      <p:sp>
        <p:nvSpPr>
          <p:cNvPr id="23557" name="Espaço Reservado para Número de Slide 5">
            <a:extLst>
              <a:ext uri="{FF2B5EF4-FFF2-40B4-BE49-F238E27FC236}">
                <a16:creationId xmlns:a16="http://schemas.microsoft.com/office/drawing/2014/main" id="{16FEB4C1-5A98-403B-A096-700756A2220C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9FDD108-B9C5-48CC-BA70-8E004A1BF153}" type="slidenum">
              <a:rPr lang="pt-BR" altLang="pt-BR" sz="1295">
                <a:latin typeface="Arial Black" panose="020B0A04020102020204" pitchFamily="34" charset="0"/>
              </a:rPr>
              <a:pPr algn="ctr" eaLnBrk="1" hangingPunct="1"/>
              <a:t>16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0AD25A4E-3E93-4E0D-A8B4-4B9521E94D4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3559" name="Espaço Reservado para Número de Slide 5">
            <a:extLst>
              <a:ext uri="{FF2B5EF4-FFF2-40B4-BE49-F238E27FC236}">
                <a16:creationId xmlns:a16="http://schemas.microsoft.com/office/drawing/2014/main" id="{B5FF925C-7E4D-4643-8AB0-6FFB442DB97D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2A8766C-9C72-4BE0-896C-394E015C8CF4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/>
              <a:t>16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E10DB7-C4F4-4188-BA06-A5E4452B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640" y="1320081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5A4BEF-198A-47EB-9FF9-C319BA183A55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7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7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Data 3">
            <a:extLst>
              <a:ext uri="{FF2B5EF4-FFF2-40B4-BE49-F238E27FC236}">
                <a16:creationId xmlns:a16="http://schemas.microsoft.com/office/drawing/2014/main" id="{5844FCB2-8606-438B-A707-4373CB6163FA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5810ECE-97AD-4EE0-BB19-53CBEE302D68}" type="datetime1">
              <a:rPr lang="pt-BR" altLang="pt-BR" sz="1295">
                <a:latin typeface="Arial Black" panose="020B0A04020102020204" pitchFamily="34" charset="0"/>
              </a:rPr>
              <a:pPr algn="ctr" eaLnBrk="1" hangingPunct="1"/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B8D36716-95C3-4471-9A95-2B91352B67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8162"/>
            <a:ext cx="9901187" cy="6192738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endParaRPr lang="pt-BR" altLang="pt-BR" sz="2133" b="1" dirty="0">
              <a:solidFill>
                <a:srgbClr val="2F1311"/>
              </a:solidFill>
              <a:latin typeface="Arial Black" panose="020B0A04020102020204" pitchFamily="34" charset="0"/>
            </a:endParaRPr>
          </a:p>
          <a:p>
            <a:pPr>
              <a:buFontTx/>
              <a:buNone/>
            </a:pPr>
            <a:r>
              <a:rPr lang="pt-BR" altLang="pt-BR" sz="3657" b="1" dirty="0">
                <a:solidFill>
                  <a:srgbClr val="2F1311"/>
                </a:solidFill>
                <a:latin typeface="Arial Black" panose="020B0A04020102020204" pitchFamily="34" charset="0"/>
              </a:rPr>
              <a:t>13)  </a:t>
            </a:r>
            <a:r>
              <a:rPr lang="pt-BR" altLang="pt-BR" sz="3657" b="1" dirty="0">
                <a:solidFill>
                  <a:srgbClr val="2F1311"/>
                </a:solidFill>
                <a:latin typeface="Arial Black" panose="020B0A04020102020204" pitchFamily="34" charset="0"/>
                <a:hlinkClick r:id="rId2" action="ppaction://hlinkfile"/>
              </a:rPr>
              <a:t>VER PLANO DE ENSINO - GESTÃO</a:t>
            </a:r>
            <a:endParaRPr lang="pt-BR" altLang="pt-BR" sz="3657" dirty="0"/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v"/>
            </a:pPr>
            <a:endParaRPr lang="pt-BR" altLang="pt-BR" sz="2133" dirty="0">
              <a:solidFill>
                <a:srgbClr val="2F1311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18D425B9-8069-405A-A643-649F5F9ECB2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4583" name="Espaço Reservado para Número de Slide 5">
            <a:extLst>
              <a:ext uri="{FF2B5EF4-FFF2-40B4-BE49-F238E27FC236}">
                <a16:creationId xmlns:a16="http://schemas.microsoft.com/office/drawing/2014/main" id="{C50B7DEA-2CA2-46CF-9FDB-6CAB0752D55F}"/>
              </a:ext>
            </a:extLst>
          </p:cNvPr>
          <p:cNvSpPr>
            <a:spLocks/>
          </p:cNvSpPr>
          <p:nvPr/>
        </p:nvSpPr>
        <p:spPr bwMode="auto">
          <a:xfrm>
            <a:off x="8947950" y="6600467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9EED7CB-2327-40B6-9F08-B046BFF0CDD6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/>
              <a:t>17</a:t>
            </a:fld>
            <a:endParaRPr lang="pt-BR" altLang="pt-BR" sz="2743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15641CD-334F-4511-AB3E-42D60FC2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25" y="1317526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4828C8-9259-4B79-9B3A-93A7C9CD6207}"/>
              </a:ext>
            </a:extLst>
          </p:cNvPr>
          <p:cNvSpPr txBox="1"/>
          <p:nvPr/>
        </p:nvSpPr>
        <p:spPr>
          <a:xfrm>
            <a:off x="10491126" y="3744466"/>
            <a:ext cx="170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hlinkClick r:id="rId4" action="ppaction://hlinksldjump"/>
              </a:rPr>
              <a:t>21 </a:t>
            </a:r>
            <a:endParaRPr lang="pt-BR" sz="3600" b="1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3D7E98-4710-4027-8921-E83F818357BB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Data 3">
            <a:extLst>
              <a:ext uri="{FF2B5EF4-FFF2-40B4-BE49-F238E27FC236}">
                <a16:creationId xmlns:a16="http://schemas.microsoft.com/office/drawing/2014/main" id="{B41B8133-AC0A-4954-8196-604E19AC8EB6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2445DF7-BD33-4B79-AA9E-65ED90F8BC85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775A431F-0BFD-446A-8B39-5C1A7511F24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38F10002-16DB-47F8-8B77-57B83BBE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7" y="0"/>
            <a:ext cx="10267950" cy="7200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/>
          <a:lstStyle>
            <a:lvl1pPr marL="731838" indent="-731838" defTabSz="1439863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39863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39863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398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39863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pt-BR" altLang="pt-BR" sz="5257" b="1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63A03AE-8400-4F0A-84B9-6C5ED8644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85048"/>
              </p:ext>
            </p:extLst>
          </p:nvPr>
        </p:nvGraphicFramePr>
        <p:xfrm>
          <a:off x="-323949" y="35862"/>
          <a:ext cx="11809312" cy="68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6" imgW="10020457" imgH="6286573" progId="Excel.Sheet.8">
                  <p:embed/>
                </p:oleObj>
              </mc:Choice>
              <mc:Fallback>
                <p:oleObj name="Worksheet" r:id="rId6" imgW="10020457" imgH="628657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323949" y="35862"/>
                        <a:ext cx="11809312" cy="68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164135-A17A-4893-B249-80687566725C}" type="datetime11">
              <a:rPr lang="pt-BR" smtClean="0"/>
              <a:t>20:19:23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1730039" y="5040610"/>
            <a:ext cx="69142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2800" b="1" dirty="0">
                <a:hlinkClick r:id="rId8" action="ppaction://hlinksldjump"/>
              </a:rPr>
              <a:t>5</a:t>
            </a:r>
            <a:endParaRPr lang="pt-BR" sz="28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Data 3">
            <a:extLst>
              <a:ext uri="{FF2B5EF4-FFF2-40B4-BE49-F238E27FC236}">
                <a16:creationId xmlns:a16="http://schemas.microsoft.com/office/drawing/2014/main" id="{B41B8133-AC0A-4954-8196-604E19AC8EB6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2445DF7-BD33-4B79-AA9E-65ED90F8BC85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775A431F-0BFD-446A-8B39-5C1A7511F24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38F10002-16DB-47F8-8B77-57B83BBE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7" y="0"/>
            <a:ext cx="10267950" cy="7200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/>
          <a:lstStyle>
            <a:lvl1pPr marL="731838" indent="-731838" defTabSz="1439863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39863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39863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398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39863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pt-BR" altLang="pt-BR" sz="5257" b="1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D90C702-0736-45B0-A1C1-959654129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54948"/>
              </p:ext>
            </p:extLst>
          </p:nvPr>
        </p:nvGraphicFramePr>
        <p:xfrm>
          <a:off x="1894016" y="41746"/>
          <a:ext cx="7071067" cy="712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6" imgW="6019755" imgH="12077548" progId="Excel.Sheet.8">
                  <p:embed/>
                </p:oleObj>
              </mc:Choice>
              <mc:Fallback>
                <p:oleObj name="Worksheet" r:id="rId6" imgW="6019755" imgH="12077548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4016" y="41746"/>
                        <a:ext cx="7071067" cy="7128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2520946C-CCFF-40F9-8E50-141CA9F3AB42}"/>
              </a:ext>
            </a:extLst>
          </p:cNvPr>
          <p:cNvSpPr txBox="1"/>
          <p:nvPr/>
        </p:nvSpPr>
        <p:spPr>
          <a:xfrm>
            <a:off x="10931802" y="3096398"/>
            <a:ext cx="1669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  <a:hlinkClick r:id="rId8" action="ppaction://hlinksldjump"/>
              </a:rPr>
              <a:t>6</a:t>
            </a:r>
            <a:endParaRPr lang="pt-BR" sz="4400" b="1" dirty="0">
              <a:solidFill>
                <a:srgbClr val="FF0000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83039-412B-4A56-AAE3-B30D9C31AEC5}" type="datetime11">
              <a:rPr lang="pt-BR" smtClean="0"/>
              <a:t>20:19:23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885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Data 3">
            <a:extLst>
              <a:ext uri="{FF2B5EF4-FFF2-40B4-BE49-F238E27FC236}">
                <a16:creationId xmlns:a16="http://schemas.microsoft.com/office/drawing/2014/main" id="{5C073494-A59C-4CF8-8D2F-BB18BFC6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76" y="5465540"/>
            <a:ext cx="2359025" cy="562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83796" tIns="41898" rIns="83796" bIns="41898" rtlCol="0" anchor="ctr"/>
          <a:lstStyle>
            <a:lvl1pPr defTabSz="832147">
              <a:spcBef>
                <a:spcPct val="20000"/>
              </a:spcBef>
              <a:buBlip>
                <a:blip r:embed="rId2"/>
              </a:buBlip>
              <a:defRPr sz="38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6054" indent="-217713" defTabSz="832147">
              <a:spcBef>
                <a:spcPct val="20000"/>
              </a:spcBef>
              <a:buSzPct val="80000"/>
              <a:buBlip>
                <a:blip r:embed="rId3"/>
              </a:buBlip>
              <a:defRPr sz="3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70852" indent="-174170" defTabSz="832147">
              <a:spcBef>
                <a:spcPct val="20000"/>
              </a:spcBef>
              <a:buSzPct val="70000"/>
              <a:buBlip>
                <a:blip r:embed="rId4"/>
              </a:buBlip>
              <a:defRPr sz="289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19192" indent="-174170" defTabSz="832147">
              <a:spcBef>
                <a:spcPct val="20000"/>
              </a:spcBef>
              <a:buChar char="–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67533" indent="-174170" defTabSz="832147">
              <a:spcBef>
                <a:spcPct val="20000"/>
              </a:spcBef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1587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6421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12555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60896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8CC513D-A46F-48B3-B93A-120B668FECA2}" type="datetime11">
              <a:rPr lang="pt-BR" altLang="pt-BR" sz="2286" smtClean="0">
                <a:latin typeface="Arial Black" panose="020B0A04020102020204" pitchFamily="34" charset="0"/>
              </a:rPr>
              <a:t>20:19:23</a:t>
            </a:fld>
            <a:endParaRPr lang="pt-BR" altLang="pt-BR" sz="2286">
              <a:latin typeface="Arial Black" panose="020B0A04020102020204" pitchFamily="34" charset="0"/>
            </a:endParaRPr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3A81A38D-8F41-49B6-910F-631E66CB8C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016" y="263529"/>
            <a:ext cx="9763720" cy="593725"/>
          </a:xfrm>
          <a:solidFill>
            <a:srgbClr val="66FFFF"/>
          </a:solidFill>
        </p:spPr>
        <p:txBody>
          <a:bodyPr vert="horz" lIns="83796" tIns="41898" rIns="83796" bIns="41898" rtlCol="0" anchor="b">
            <a:normAutofit/>
          </a:bodyPr>
          <a:lstStyle/>
          <a:p>
            <a:pPr algn="ctr" eaLnBrk="1" hangingPunct="1"/>
            <a:r>
              <a:rPr lang="pt-BR" altLang="pt-BR" sz="3048" b="1" i="1">
                <a:solidFill>
                  <a:srgbClr val="FF3300"/>
                </a:solidFill>
                <a:latin typeface="Arial Black" panose="020B0A04020102020204" pitchFamily="34" charset="0"/>
              </a:rPr>
              <a:t> </a:t>
            </a:r>
            <a:r>
              <a:rPr lang="pt-BR" altLang="pt-BR" sz="3048" b="1" u="sng">
                <a:solidFill>
                  <a:srgbClr val="FF3300"/>
                </a:solidFill>
                <a:latin typeface="Arial Black" panose="020B0A04020102020204" pitchFamily="34" charset="0"/>
              </a:rPr>
              <a:t>NORMAS GERAIS DO CURSO</a:t>
            </a:r>
          </a:p>
        </p:txBody>
      </p:sp>
      <p:sp>
        <p:nvSpPr>
          <p:cNvPr id="10244" name="Rectangle 1027">
            <a:extLst>
              <a:ext uri="{FF2B5EF4-FFF2-40B4-BE49-F238E27FC236}">
                <a16:creationId xmlns:a16="http://schemas.microsoft.com/office/drawing/2014/main" id="{5432C86C-F85E-4634-9BE0-B4C9C45E29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" y="865721"/>
            <a:ext cx="9901185" cy="6335183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2743" b="1" dirty="0">
              <a:solidFill>
                <a:srgbClr val="FF3300"/>
              </a:solidFill>
              <a:latin typeface="Algerian" panose="04020705040A02060702" pitchFamily="82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5029" b="1" i="1" u="sng" dirty="0">
                <a:solidFill>
                  <a:srgbClr val="310DE7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5029" b="1" u="sng" dirty="0">
              <a:solidFill>
                <a:srgbClr val="000099"/>
              </a:solidFill>
              <a:latin typeface="Algerian" panose="04020705040A02060702" pitchFamily="82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5029" b="1" u="sng" dirty="0">
              <a:solidFill>
                <a:srgbClr val="000099"/>
              </a:solidFill>
              <a:latin typeface="Algerian" panose="04020705040A02060702" pitchFamily="82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5029" b="1" u="sng" dirty="0">
                <a:solidFill>
                  <a:srgbClr val="000099"/>
                </a:solidFill>
                <a:latin typeface="Algerian" panose="04020705040A02060702" pitchFamily="82" charset="0"/>
              </a:rPr>
              <a:t>Curso de estatística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5029" b="1" u="sng" dirty="0">
              <a:solidFill>
                <a:srgbClr val="000099"/>
              </a:solidFill>
              <a:latin typeface="Algerian" panose="04020705040A02060702" pitchFamily="82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5029" b="1" u="sng" dirty="0">
                <a:solidFill>
                  <a:srgbClr val="000099"/>
                </a:solidFill>
                <a:latin typeface="Algerian" panose="04020705040A02060702" pitchFamily="82" charset="0"/>
              </a:rPr>
              <a:t>noturno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5029" b="1" dirty="0">
                <a:solidFill>
                  <a:srgbClr val="336600"/>
                </a:solidFill>
                <a:latin typeface="Brush Script MT" panose="03060802040406070304" pitchFamily="66" charset="0"/>
              </a:rPr>
              <a:t>                           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5029" b="1" dirty="0">
              <a:solidFill>
                <a:srgbClr val="336600"/>
              </a:solidFill>
              <a:latin typeface="Edwardian Script ITC" panose="030303020407070D0804" pitchFamily="66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5029" b="1" dirty="0">
              <a:solidFill>
                <a:srgbClr val="3366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0245" name="Espaço Reservado para Número de Slide 5">
            <a:extLst>
              <a:ext uri="{FF2B5EF4-FFF2-40B4-BE49-F238E27FC236}">
                <a16:creationId xmlns:a16="http://schemas.microsoft.com/office/drawing/2014/main" id="{31A805B5-FF02-4F31-983B-85FB56F47798}"/>
              </a:ext>
            </a:extLst>
          </p:cNvPr>
          <p:cNvSpPr>
            <a:spLocks/>
          </p:cNvSpPr>
          <p:nvPr/>
        </p:nvSpPr>
        <p:spPr bwMode="auto">
          <a:xfrm>
            <a:off x="11090279" y="6587675"/>
            <a:ext cx="1511300" cy="613229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7AB6345-EE6F-4A5F-B639-BBB76961E88A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t-BR" altLang="pt-BR" sz="2743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F52DBA-1279-4F55-885F-453AE839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48" y="3096394"/>
            <a:ext cx="1511300" cy="18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Data 1"/>
          <p:cNvSpPr txBox="1">
            <a:spLocks/>
          </p:cNvSpPr>
          <p:nvPr/>
        </p:nvSpPr>
        <p:spPr bwMode="auto">
          <a:xfrm>
            <a:off x="9894160" y="0"/>
            <a:ext cx="2700388" cy="86409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19" kern="1200">
                <a:solidFill>
                  <a:srgbClr val="2F131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E91BA51-7ECA-4EE6-9822-6ECC39A7F408}" type="datetime11">
              <a:rPr lang="pt-BR" sz="4000" smtClean="0">
                <a:solidFill>
                  <a:srgbClr val="FFFF00"/>
                </a:solidFill>
                <a:latin typeface="Arial Black" panose="020B0A04020102020204" pitchFamily="34" charset="0"/>
              </a:rPr>
              <a:pPr>
                <a:defRPr/>
              </a:pPr>
              <a:t>20:19:23</a:t>
            </a:fld>
            <a:endParaRPr lang="pt-BR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Data 3">
            <a:extLst>
              <a:ext uri="{FF2B5EF4-FFF2-40B4-BE49-F238E27FC236}">
                <a16:creationId xmlns:a16="http://schemas.microsoft.com/office/drawing/2014/main" id="{C484085D-1E3C-4108-9AFA-1E7F5E871CEA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6969A79-00EE-44FF-B158-AF1C3D2CF432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83E1F4E9-8473-4ACA-92A8-87C3C9AB487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5607" name="Espaço Reservado para Número de Slide 5">
            <a:extLst>
              <a:ext uri="{FF2B5EF4-FFF2-40B4-BE49-F238E27FC236}">
                <a16:creationId xmlns:a16="http://schemas.microsoft.com/office/drawing/2014/main" id="{AA850CE2-08EB-4EBC-B91D-2E7FE8823B70}"/>
              </a:ext>
            </a:extLst>
          </p:cNvPr>
          <p:cNvSpPr>
            <a:spLocks/>
          </p:cNvSpPr>
          <p:nvPr/>
        </p:nvSpPr>
        <p:spPr bwMode="auto">
          <a:xfrm>
            <a:off x="11140035" y="6152396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86139EC-09C7-4896-A609-634F91519D13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609" name="Rectangle 6">
            <a:extLst>
              <a:ext uri="{FF2B5EF4-FFF2-40B4-BE49-F238E27FC236}">
                <a16:creationId xmlns:a16="http://schemas.microsoft.com/office/drawing/2014/main" id="{80FF06D2-249F-49B1-872D-C4128637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2058"/>
            <a:ext cx="9901187" cy="712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83796" tIns="41898" rIns="83796" bIns="41898"/>
          <a:lstStyle>
            <a:lvl1pPr marL="731838" indent="-731838" defTabSz="1439863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39863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39863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398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39863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pt-BR" altLang="pt-BR" sz="2743" b="1" i="1" dirty="0"/>
          </a:p>
          <a:p>
            <a:pPr algn="ctr" eaLnBrk="1" hangingPunct="1">
              <a:buFontTx/>
              <a:buNone/>
            </a:pPr>
            <a:r>
              <a:rPr lang="pt-BR" altLang="pt-BR" sz="6600" b="1" i="1" dirty="0">
                <a:solidFill>
                  <a:srgbClr val="3333FF"/>
                </a:solidFill>
                <a:latin typeface="Algerian" panose="04020705040A02060702" pitchFamily="82" charset="0"/>
              </a:rPr>
              <a:t>F  </a:t>
            </a:r>
            <a:r>
              <a:rPr lang="pt-BR" altLang="pt-BR" sz="6600" b="1" i="1" dirty="0">
                <a:latin typeface="Algerian" panose="04020705040A02060702" pitchFamily="82" charset="0"/>
              </a:rPr>
              <a:t>  </a:t>
            </a:r>
            <a:r>
              <a:rPr lang="pt-BR" altLang="pt-BR" sz="6600" b="1" i="1" dirty="0">
                <a:solidFill>
                  <a:srgbClr val="FF3300"/>
                </a:solidFill>
                <a:latin typeface="Algerian" panose="04020705040A02060702" pitchFamily="82" charset="0"/>
              </a:rPr>
              <a:t>I </a:t>
            </a:r>
            <a:r>
              <a:rPr lang="pt-BR" altLang="pt-BR" sz="6600" b="1" i="1" dirty="0">
                <a:latin typeface="Algerian" panose="04020705040A02060702" pitchFamily="82" charset="0"/>
              </a:rPr>
              <a:t>    </a:t>
            </a:r>
            <a:r>
              <a:rPr lang="pt-BR" altLang="pt-BR" sz="6600" b="1" i="1" dirty="0">
                <a:solidFill>
                  <a:srgbClr val="008000"/>
                </a:solidFill>
                <a:latin typeface="Algerian" panose="04020705040A02060702" pitchFamily="82" charset="0"/>
              </a:rPr>
              <a:t>M</a:t>
            </a:r>
          </a:p>
          <a:p>
            <a:pPr algn="ctr" eaLnBrk="1" hangingPunct="1">
              <a:buFontTx/>
              <a:buNone/>
            </a:pPr>
            <a:endParaRPr lang="pt-BR" altLang="pt-BR" sz="6600" b="1" i="1" dirty="0">
              <a:solidFill>
                <a:srgbClr val="008000"/>
              </a:solidFill>
              <a:latin typeface="Algerian" panose="04020705040A02060702" pitchFamily="82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6600" b="1" dirty="0">
                <a:solidFill>
                  <a:srgbClr val="008000"/>
                </a:solidFill>
                <a:latin typeface="Algerian" panose="04020705040A02060702" pitchFamily="82" charset="0"/>
              </a:rPr>
              <a:t>OBRIGADO PELA </a:t>
            </a:r>
          </a:p>
          <a:p>
            <a:pPr algn="ctr" eaLnBrk="1" hangingPunct="1">
              <a:buFontTx/>
              <a:buNone/>
            </a:pPr>
            <a:r>
              <a:rPr lang="pt-BR" altLang="pt-BR" sz="6600" b="1" dirty="0">
                <a:solidFill>
                  <a:srgbClr val="FF3300"/>
                </a:solidFill>
                <a:latin typeface="Algerian" panose="04020705040A02060702" pitchFamily="82" charset="0"/>
              </a:rPr>
              <a:t>ATENÇÃO !!!!!</a:t>
            </a:r>
            <a:endParaRPr lang="pt-BR" altLang="pt-BR" sz="6600" dirty="0"/>
          </a:p>
          <a:p>
            <a:pPr eaLnBrk="1" hangingPunct="1">
              <a:buFontTx/>
              <a:buNone/>
            </a:pPr>
            <a:endParaRPr lang="pt-BR" altLang="pt-BR" sz="7314" b="1" dirty="0">
              <a:solidFill>
                <a:srgbClr val="FF0000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C33A5-7702-4FAA-8C99-36A3C1CD3835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Data 3">
            <a:extLst>
              <a:ext uri="{FF2B5EF4-FFF2-40B4-BE49-F238E27FC236}">
                <a16:creationId xmlns:a16="http://schemas.microsoft.com/office/drawing/2014/main" id="{C484085D-1E3C-4108-9AFA-1E7F5E871CEA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6969A79-00EE-44FF-B158-AF1C3D2CF432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83E1F4E9-8473-4ACA-92A8-87C3C9AB487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25607" name="Espaço Reservado para Número de Slide 5">
            <a:extLst>
              <a:ext uri="{FF2B5EF4-FFF2-40B4-BE49-F238E27FC236}">
                <a16:creationId xmlns:a16="http://schemas.microsoft.com/office/drawing/2014/main" id="{AA850CE2-08EB-4EBC-B91D-2E7FE8823B70}"/>
              </a:ext>
            </a:extLst>
          </p:cNvPr>
          <p:cNvSpPr>
            <a:spLocks/>
          </p:cNvSpPr>
          <p:nvPr/>
        </p:nvSpPr>
        <p:spPr bwMode="auto">
          <a:xfrm>
            <a:off x="11140035" y="6152396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86139EC-09C7-4896-A609-634F91519D13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609" name="Rectangle 6">
            <a:extLst>
              <a:ext uri="{FF2B5EF4-FFF2-40B4-BE49-F238E27FC236}">
                <a16:creationId xmlns:a16="http://schemas.microsoft.com/office/drawing/2014/main" id="{80FF06D2-249F-49B1-872D-C4128637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2058"/>
            <a:ext cx="9901187" cy="712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83796" tIns="41898" rIns="83796" bIns="41898"/>
          <a:lstStyle>
            <a:lvl1pPr marL="731838" indent="-731838" defTabSz="1439863">
              <a:spcBef>
                <a:spcPct val="20000"/>
              </a:spcBef>
              <a:buBlip>
                <a:blip r:embed="rId3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439863">
              <a:spcBef>
                <a:spcPct val="20000"/>
              </a:spcBef>
              <a:buSzPct val="80000"/>
              <a:buBlip>
                <a:blip r:embed="rId4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439863">
              <a:spcBef>
                <a:spcPct val="20000"/>
              </a:spcBef>
              <a:buSzPct val="70000"/>
              <a:buBlip>
                <a:blip r:embed="rId5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4398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439863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4398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pt-BR" altLang="pt-BR" sz="2743" b="1" i="1" dirty="0"/>
          </a:p>
          <a:p>
            <a:pPr eaLnBrk="1" hangingPunct="1">
              <a:buFontTx/>
              <a:buNone/>
            </a:pPr>
            <a:endParaRPr lang="pt-BR" altLang="pt-BR" sz="7314" b="1" dirty="0">
              <a:solidFill>
                <a:srgbClr val="FF0000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C33A5-7702-4FAA-8C99-36A3C1CD3835}" type="datetime11">
              <a:rPr lang="pt-BR" smtClean="0"/>
              <a:t>20:19:23</a:t>
            </a:fld>
            <a:endParaRPr lang="pt-BR"/>
          </a:p>
        </p:txBody>
      </p:sp>
      <p:sp>
        <p:nvSpPr>
          <p:cNvPr id="9" name="Espaço Reservado para Data 1"/>
          <p:cNvSpPr txBox="1">
            <a:spLocks/>
          </p:cNvSpPr>
          <p:nvPr/>
        </p:nvSpPr>
        <p:spPr>
          <a:xfrm>
            <a:off x="10087182" y="144066"/>
            <a:ext cx="2514393" cy="48687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4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E91BA51-7ECA-4EE6-9822-6ECC39A7F408}" type="datetime11">
              <a:rPr lang="pt-BR" sz="3200" smtClean="0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20:19:23</a:t>
            </a:fld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Espaço Reservado para Data 1"/>
          <p:cNvSpPr txBox="1">
            <a:spLocks/>
          </p:cNvSpPr>
          <p:nvPr/>
        </p:nvSpPr>
        <p:spPr bwMode="auto">
          <a:xfrm>
            <a:off x="9901188" y="144065"/>
            <a:ext cx="2700388" cy="86409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19" kern="1200">
                <a:solidFill>
                  <a:srgbClr val="2F131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E91BA51-7ECA-4EE6-9822-6ECC39A7F408}" type="datetime11">
              <a:rPr lang="pt-BR" sz="4000" smtClean="0">
                <a:solidFill>
                  <a:srgbClr val="FFFF00"/>
                </a:solidFill>
                <a:latin typeface="Arial Black" panose="020B0A04020102020204" pitchFamily="34" charset="0"/>
              </a:rPr>
              <a:pPr>
                <a:defRPr/>
              </a:pPr>
              <a:t>20:19:23</a:t>
            </a:fld>
            <a:endParaRPr lang="pt-BR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45474"/>
              </p:ext>
            </p:extLst>
          </p:nvPr>
        </p:nvGraphicFramePr>
        <p:xfrm>
          <a:off x="2628379" y="1488021"/>
          <a:ext cx="1751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Objeto de Shell de Gerenciador" showAsIcon="1" r:id="rId6" imgW="1751040" imgH="686160" progId="Package">
                  <p:embed/>
                </p:oleObj>
              </mc:Choice>
              <mc:Fallback>
                <p:oleObj name="Objeto de Shell de Gerenciador" showAsIcon="1" r:id="rId6" imgW="1751040" imgH="686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8379" y="1488021"/>
                        <a:ext cx="175101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751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Data 3">
            <a:extLst>
              <a:ext uri="{FF2B5EF4-FFF2-40B4-BE49-F238E27FC236}">
                <a16:creationId xmlns:a16="http://schemas.microsoft.com/office/drawing/2014/main" id="{9FCC928F-390B-46EC-9E83-8B80E38090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28676" y="5465540"/>
            <a:ext cx="2359025" cy="562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83796" tIns="41898" rIns="83796" bIns="41898" numCol="1" anchor="ctr" anchorCtr="0" compatLnSpc="1">
            <a:prstTxWarp prst="textNoShape">
              <a:avLst/>
            </a:prstTxWarp>
          </a:bodyPr>
          <a:lstStyle>
            <a:lvl1pPr defTabSz="832147">
              <a:spcBef>
                <a:spcPct val="20000"/>
              </a:spcBef>
              <a:buBlip>
                <a:blip r:embed="rId2"/>
              </a:buBlip>
              <a:defRPr sz="38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6054" indent="-217713" defTabSz="832147">
              <a:spcBef>
                <a:spcPct val="20000"/>
              </a:spcBef>
              <a:buSzPct val="80000"/>
              <a:buBlip>
                <a:blip r:embed="rId3"/>
              </a:buBlip>
              <a:defRPr sz="3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70852" indent="-174170" defTabSz="832147">
              <a:spcBef>
                <a:spcPct val="20000"/>
              </a:spcBef>
              <a:buSzPct val="70000"/>
              <a:buBlip>
                <a:blip r:embed="rId4"/>
              </a:buBlip>
              <a:defRPr sz="289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19192" indent="-174170" defTabSz="832147">
              <a:spcBef>
                <a:spcPct val="20000"/>
              </a:spcBef>
              <a:buChar char="–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67533" indent="-174170" defTabSz="832147">
              <a:spcBef>
                <a:spcPct val="20000"/>
              </a:spcBef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1587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6421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12555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60896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6FD0EE5-76C4-4BC2-B4B8-11F099E3D65D}" type="datetime11">
              <a:rPr lang="pt-BR" altLang="pt-BR" sz="2286" smtClean="0">
                <a:solidFill>
                  <a:srgbClr val="2F1311"/>
                </a:solidFill>
                <a:latin typeface="Arial Black" panose="020B0A04020102020204" pitchFamily="34" charset="0"/>
              </a:rPr>
              <a:t>20:19:23</a:t>
            </a:fld>
            <a:endParaRPr lang="pt-BR" altLang="pt-BR" sz="2286">
              <a:solidFill>
                <a:srgbClr val="2F1311"/>
              </a:solidFill>
              <a:latin typeface="Arial Black" panose="020B0A04020102020204" pitchFamily="34" charset="0"/>
            </a:endParaRPr>
          </a:p>
        </p:txBody>
      </p:sp>
      <p:sp>
        <p:nvSpPr>
          <p:cNvPr id="6148" name="Rectangle 1027">
            <a:extLst>
              <a:ext uri="{FF2B5EF4-FFF2-40B4-BE49-F238E27FC236}">
                <a16:creationId xmlns:a16="http://schemas.microsoft.com/office/drawing/2014/main" id="{4D7D969C-CA1D-4345-A807-7B248EB4CC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" y="72058"/>
            <a:ext cx="9901186" cy="7021944"/>
          </a:xfrm>
          <a:solidFill>
            <a:srgbClr val="FFFF00"/>
          </a:solidFill>
        </p:spPr>
        <p:txBody>
          <a:bodyPr vert="horz" wrap="square" lIns="83796" tIns="41898" rIns="83796" bIns="41898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80000"/>
              </a:lnSpc>
              <a:buNone/>
              <a:defRPr/>
            </a:pPr>
            <a:r>
              <a:rPr lang="pt-BR" altLang="pt-BR" sz="6000" b="1" dirty="0">
                <a:solidFill>
                  <a:srgbClr val="3333FF"/>
                </a:solidFill>
                <a:latin typeface="Arial Black" pitchFamily="34" charset="0"/>
              </a:rPr>
              <a:t>O que esse curso exigirá de você?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pt-BR" altLang="pt-BR" sz="4571" b="1" dirty="0">
              <a:solidFill>
                <a:srgbClr val="3333FF"/>
              </a:solidFill>
              <a:latin typeface="Arial Black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pt-BR" altLang="pt-BR" sz="4571" b="1" dirty="0">
                <a:solidFill>
                  <a:srgbClr val="3333FF"/>
                </a:solidFill>
                <a:latin typeface="Arial Black" pitchFamily="34" charset="0"/>
              </a:rPr>
              <a:t> </a:t>
            </a:r>
            <a:r>
              <a:rPr lang="pt-BR" altLang="pt-BR" sz="7200" b="1" dirty="0">
                <a:solidFill>
                  <a:srgbClr val="008000"/>
                </a:solidFill>
                <a:latin typeface="Arial Black" pitchFamily="34" charset="0"/>
              </a:rPr>
              <a:t>a) R</a:t>
            </a:r>
            <a:r>
              <a:rPr lang="pt-BR" altLang="pt-BR" sz="72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aciocínio e criatividade.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pt-BR" sz="4571" b="1" dirty="0">
              <a:solidFill>
                <a:srgbClr val="3333FF"/>
              </a:solidFill>
              <a:latin typeface="Arial Black" panose="020B0A04020102020204" pitchFamily="34" charset="0"/>
            </a:endParaRPr>
          </a:p>
        </p:txBody>
      </p:sp>
      <p:sp>
        <p:nvSpPr>
          <p:cNvPr id="11268" name="Espaço Reservado para Número de Slide 5">
            <a:extLst>
              <a:ext uri="{FF2B5EF4-FFF2-40B4-BE49-F238E27FC236}">
                <a16:creationId xmlns:a16="http://schemas.microsoft.com/office/drawing/2014/main" id="{7E648423-5286-4244-B246-E325B408482C}"/>
              </a:ext>
            </a:extLst>
          </p:cNvPr>
          <p:cNvSpPr>
            <a:spLocks/>
          </p:cNvSpPr>
          <p:nvPr/>
        </p:nvSpPr>
        <p:spPr bwMode="auto">
          <a:xfrm>
            <a:off x="10729914" y="6027969"/>
            <a:ext cx="1511300" cy="1066033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93E43FD-B822-49AA-9C9E-E85301AC1879}" type="slidenum">
              <a:rPr lang="pt-BR" altLang="pt-BR" sz="2743">
                <a:solidFill>
                  <a:srgbClr val="C16059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2743" b="1" dirty="0">
              <a:solidFill>
                <a:srgbClr val="C16059"/>
              </a:solidFill>
              <a:latin typeface="Arial Black" panose="020B0A040201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9D31CE28-47A9-4819-A5A6-26CAF0AD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" y="705607"/>
            <a:ext cx="184731" cy="3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371">
              <a:solidFill>
                <a:srgbClr val="2F131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FB0B05-0219-46D9-A8E5-09B0A266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15" y="2520330"/>
            <a:ext cx="1724510" cy="227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Data 1"/>
          <p:cNvSpPr txBox="1">
            <a:spLocks/>
          </p:cNvSpPr>
          <p:nvPr/>
        </p:nvSpPr>
        <p:spPr bwMode="auto">
          <a:xfrm>
            <a:off x="9901188" y="144065"/>
            <a:ext cx="2700388" cy="86409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19" kern="1200">
                <a:solidFill>
                  <a:srgbClr val="2F131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E91BA51-7ECA-4EE6-9822-6ECC39A7F408}" type="datetime11">
              <a:rPr lang="pt-BR" sz="4000" smtClean="0">
                <a:solidFill>
                  <a:srgbClr val="FFFF00"/>
                </a:solidFill>
                <a:latin typeface="Arial Black" panose="020B0A04020102020204" pitchFamily="34" charset="0"/>
              </a:rPr>
              <a:pPr>
                <a:defRPr/>
              </a:pPr>
              <a:t>20:19:23</a:t>
            </a:fld>
            <a:endParaRPr lang="pt-BR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Data 3">
            <a:extLst>
              <a:ext uri="{FF2B5EF4-FFF2-40B4-BE49-F238E27FC236}">
                <a16:creationId xmlns:a16="http://schemas.microsoft.com/office/drawing/2014/main" id="{CEE558EC-A0FA-4B59-B4C9-43394BAD31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28676" y="5465540"/>
            <a:ext cx="2359025" cy="562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83796" tIns="41898" rIns="83796" bIns="41898" numCol="1" anchor="ctr" anchorCtr="0" compatLnSpc="1">
            <a:prstTxWarp prst="textNoShape">
              <a:avLst/>
            </a:prstTxWarp>
          </a:bodyPr>
          <a:lstStyle>
            <a:lvl1pPr defTabSz="832147">
              <a:spcBef>
                <a:spcPct val="20000"/>
              </a:spcBef>
              <a:buBlip>
                <a:blip r:embed="rId2"/>
              </a:buBlip>
              <a:defRPr sz="38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6054" indent="-217713" defTabSz="832147">
              <a:spcBef>
                <a:spcPct val="20000"/>
              </a:spcBef>
              <a:buSzPct val="80000"/>
              <a:buBlip>
                <a:blip r:embed="rId3"/>
              </a:buBlip>
              <a:defRPr sz="3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70852" indent="-174170" defTabSz="832147">
              <a:spcBef>
                <a:spcPct val="20000"/>
              </a:spcBef>
              <a:buSzPct val="70000"/>
              <a:buBlip>
                <a:blip r:embed="rId4"/>
              </a:buBlip>
              <a:defRPr sz="289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19192" indent="-174170" defTabSz="832147">
              <a:spcBef>
                <a:spcPct val="20000"/>
              </a:spcBef>
              <a:buChar char="–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67533" indent="-174170" defTabSz="832147">
              <a:spcBef>
                <a:spcPct val="20000"/>
              </a:spcBef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1587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6421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12555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60896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B98AF5C-DA29-44B6-A0A3-9E7B7A7D75CF}" type="datetime11">
              <a:rPr lang="pt-BR" altLang="pt-BR" sz="2286" smtClean="0">
                <a:solidFill>
                  <a:srgbClr val="2F1311"/>
                </a:solidFill>
                <a:latin typeface="Arial Black" panose="020B0A04020102020204" pitchFamily="34" charset="0"/>
              </a:rPr>
              <a:t>20:19:23</a:t>
            </a:fld>
            <a:endParaRPr lang="pt-BR" altLang="pt-BR" sz="2286">
              <a:solidFill>
                <a:srgbClr val="2F1311"/>
              </a:solidFill>
              <a:latin typeface="Arial Black" panose="020B0A04020102020204" pitchFamily="34" charset="0"/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25880353-293D-47F3-B491-120BF77EB0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6219" y="263376"/>
            <a:ext cx="9744970" cy="593876"/>
          </a:xfrm>
          <a:solidFill>
            <a:srgbClr val="66FFFF"/>
          </a:solidFill>
        </p:spPr>
        <p:txBody>
          <a:bodyPr vert="horz" wrap="square" lIns="83796" tIns="41898" rIns="83796" bIns="41898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pt-BR" altLang="pt-BR" sz="3048" b="1" i="1">
                <a:solidFill>
                  <a:srgbClr val="FF3300"/>
                </a:solidFill>
                <a:latin typeface="Arial Black" panose="020B0A04020102020204" pitchFamily="34" charset="0"/>
              </a:rPr>
              <a:t> </a:t>
            </a:r>
            <a:r>
              <a:rPr lang="pt-BR" altLang="pt-BR" sz="3048" b="1" u="sng">
                <a:solidFill>
                  <a:srgbClr val="FF3300"/>
                </a:solidFill>
                <a:latin typeface="Arial Black" panose="020B0A04020102020204" pitchFamily="34" charset="0"/>
              </a:rPr>
              <a:t>ESTAGIÁRIO</a:t>
            </a:r>
          </a:p>
        </p:txBody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7AEA1F5B-4415-411F-BE7B-C936A4F3A6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2896" y="1008895"/>
            <a:ext cx="9698292" cy="5928630"/>
          </a:xfrm>
          <a:solidFill>
            <a:srgbClr val="FFFF00"/>
          </a:solidFill>
        </p:spPr>
        <p:txBody>
          <a:bodyPr vert="horz" wrap="square" lIns="83796" tIns="41898" rIns="83796" bIns="41898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pt-BR" altLang="pt-BR" sz="4000" b="1" dirty="0">
                <a:solidFill>
                  <a:srgbClr val="3333FF"/>
                </a:solidFill>
                <a:latin typeface="Arial Black" panose="020B0A04020102020204" pitchFamily="34" charset="0"/>
              </a:rPr>
              <a:t>O GERENTE PEDE PARA o estagiário </a:t>
            </a:r>
            <a:r>
              <a:rPr lang="pt-BR" altLang="pt-BR" sz="40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pegar  O PANO  PARA  ELE.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pt-BR" altLang="pt-BR" sz="4000" b="1" dirty="0">
                <a:solidFill>
                  <a:srgbClr val="3333FF"/>
                </a:solidFill>
                <a:latin typeface="Arial Black" panose="020B0A04020102020204" pitchFamily="34" charset="0"/>
              </a:rPr>
              <a:t>O ESTAGIÁRIO DISSE: como?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pt-BR" altLang="pt-BR" sz="4000" b="1" dirty="0">
                <a:solidFill>
                  <a:srgbClr val="3333FF"/>
                </a:solidFill>
                <a:latin typeface="Arial Black" panose="020B0A04020102020204" pitchFamily="34" charset="0"/>
              </a:rPr>
              <a:t>O gerente responde: </a:t>
            </a:r>
            <a:r>
              <a:rPr lang="pt-BR" altLang="pt-BR" sz="4000" b="1" dirty="0">
                <a:solidFill>
                  <a:srgbClr val="FF0000"/>
                </a:solidFill>
                <a:latin typeface="Arial Black" panose="020B0A04020102020204" pitchFamily="34" charset="0"/>
              </a:rPr>
              <a:t>ora, pegue a escada.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BR" altLang="pt-BR" sz="4000" b="1" dirty="0">
              <a:solidFill>
                <a:srgbClr val="3333FF"/>
              </a:solidFill>
              <a:latin typeface="Arial Black" panose="020B0A040201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4000" b="1" dirty="0">
                <a:solidFill>
                  <a:srgbClr val="3333FF"/>
                </a:solidFill>
                <a:latin typeface="Arial Black" panose="020B0A04020102020204" pitchFamily="34" charset="0"/>
              </a:rPr>
              <a:t>                    </a:t>
            </a:r>
            <a:r>
              <a:rPr lang="pt-BR" altLang="pt-BR" sz="4000" b="1" dirty="0">
                <a:solidFill>
                  <a:srgbClr val="3333FF"/>
                </a:solidFill>
                <a:latin typeface="Arial Black" panose="020B0A04020102020204" pitchFamily="34" charset="0"/>
                <a:hlinkClick r:id="rId5" action="ppaction://hlinkfile"/>
              </a:rPr>
              <a:t>clique aqui</a:t>
            </a:r>
            <a:endParaRPr lang="pt-BR" altLang="pt-BR" sz="4000" b="1" dirty="0">
              <a:solidFill>
                <a:srgbClr val="3333FF"/>
              </a:solidFill>
              <a:latin typeface="Arial Black" panose="020B0A04020102020204" pitchFamily="34" charset="0"/>
            </a:endParaRPr>
          </a:p>
        </p:txBody>
      </p:sp>
      <p:sp>
        <p:nvSpPr>
          <p:cNvPr id="12293" name="Espaço Reservado para Número de Slide 5">
            <a:extLst>
              <a:ext uri="{FF2B5EF4-FFF2-40B4-BE49-F238E27FC236}">
                <a16:creationId xmlns:a16="http://schemas.microsoft.com/office/drawing/2014/main" id="{3C27D59D-8CF9-45A3-8504-6271CDD37837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F522EF6-8526-4DF1-996F-82BDCB94FACF}" type="slidenum">
              <a:rPr lang="pt-BR" altLang="pt-BR" sz="2743">
                <a:solidFill>
                  <a:srgbClr val="C16059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2743" b="1">
              <a:solidFill>
                <a:srgbClr val="C16059"/>
              </a:solidFill>
              <a:latin typeface="Arial Black" panose="020B0A04020102020204" pitchFamily="34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0E93315E-06C4-4DBF-AC64-8F83B3413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" y="705607"/>
            <a:ext cx="184731" cy="3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371">
              <a:solidFill>
                <a:srgbClr val="2F131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B14A65-A161-4528-93BD-FE963532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2338917"/>
            <a:ext cx="1116013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Data 1"/>
          <p:cNvSpPr txBox="1">
            <a:spLocks/>
          </p:cNvSpPr>
          <p:nvPr/>
        </p:nvSpPr>
        <p:spPr bwMode="auto">
          <a:xfrm>
            <a:off x="10087182" y="144065"/>
            <a:ext cx="2514393" cy="71318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19" kern="1200">
                <a:solidFill>
                  <a:srgbClr val="2F131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E91BA51-7ECA-4EE6-9822-6ECC39A7F408}" type="datetime11">
              <a:rPr lang="pt-BR" sz="3200" smtClean="0">
                <a:solidFill>
                  <a:srgbClr val="FFFF00"/>
                </a:solidFill>
                <a:latin typeface="Arial Black" panose="020B0A04020102020204" pitchFamily="34" charset="0"/>
              </a:rPr>
              <a:pPr>
                <a:defRPr/>
              </a:pPr>
              <a:t>20:19:23</a:t>
            </a:fld>
            <a:endParaRPr lang="pt-BR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Espaço Reservado para Data 1"/>
          <p:cNvSpPr txBox="1">
            <a:spLocks/>
          </p:cNvSpPr>
          <p:nvPr/>
        </p:nvSpPr>
        <p:spPr bwMode="auto">
          <a:xfrm>
            <a:off x="9901188" y="144065"/>
            <a:ext cx="2700388" cy="86409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44013" tIns="72007" rIns="144013" bIns="72007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19" kern="1200">
                <a:solidFill>
                  <a:srgbClr val="2F131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E91BA51-7ECA-4EE6-9822-6ECC39A7F408}" type="datetime11">
              <a:rPr lang="pt-BR" sz="4000" smtClean="0">
                <a:solidFill>
                  <a:srgbClr val="FFFF00"/>
                </a:solidFill>
                <a:latin typeface="Arial Black" panose="020B0A04020102020204" pitchFamily="34" charset="0"/>
              </a:rPr>
              <a:pPr>
                <a:defRPr/>
              </a:pPr>
              <a:t>20:19:23</a:t>
            </a:fld>
            <a:endParaRPr lang="pt-BR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Data 3">
            <a:extLst>
              <a:ext uri="{FF2B5EF4-FFF2-40B4-BE49-F238E27FC236}">
                <a16:creationId xmlns:a16="http://schemas.microsoft.com/office/drawing/2014/main" id="{9CEF6BE9-ABED-4546-9ECC-180C07BE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0103" y="5989264"/>
            <a:ext cx="2195514" cy="353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83796" tIns="41898" rIns="83796" bIns="41898" rtlCol="0" anchor="ctr"/>
          <a:lstStyle>
            <a:lvl1pPr defTabSz="832147">
              <a:spcBef>
                <a:spcPct val="20000"/>
              </a:spcBef>
              <a:buBlip>
                <a:blip r:embed="rId2"/>
              </a:buBlip>
              <a:defRPr sz="38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6054" indent="-217713" defTabSz="832147">
              <a:spcBef>
                <a:spcPct val="20000"/>
              </a:spcBef>
              <a:buSzPct val="80000"/>
              <a:buBlip>
                <a:blip r:embed="rId3"/>
              </a:buBlip>
              <a:defRPr sz="3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70852" indent="-174170" defTabSz="832147">
              <a:spcBef>
                <a:spcPct val="20000"/>
              </a:spcBef>
              <a:buSzPct val="70000"/>
              <a:buBlip>
                <a:blip r:embed="rId4"/>
              </a:buBlip>
              <a:defRPr sz="289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19192" indent="-174170" defTabSz="832147">
              <a:spcBef>
                <a:spcPct val="20000"/>
              </a:spcBef>
              <a:buChar char="–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67533" indent="-174170" defTabSz="832147">
              <a:spcBef>
                <a:spcPct val="20000"/>
              </a:spcBef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1587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6421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12555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60896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7D758A5-530C-4F40-B7E7-57E24EB89C91}" type="datetime11">
              <a:rPr lang="pt-BR" altLang="pt-BR" sz="1295" smtClean="0">
                <a:latin typeface="Arial Black" panose="020B0A04020102020204" pitchFamily="34" charset="0"/>
              </a:rPr>
              <a:t>20:19:23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5641A4C5-E439-41EA-A37B-D636398481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" y="4"/>
            <a:ext cx="9901184" cy="7200899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marL="557587" indent="-557587">
              <a:lnSpc>
                <a:spcPct val="90000"/>
              </a:lnSpc>
              <a:buNone/>
            </a:pPr>
            <a:r>
              <a:rPr lang="pt-BR" altLang="pt-BR" sz="1829" b="1" dirty="0">
                <a:latin typeface="Arial Black" panose="020B0A04020102020204" pitchFamily="34" charset="0"/>
              </a:rPr>
              <a:t> </a:t>
            </a:r>
            <a:r>
              <a:rPr lang="pt-BR" altLang="pt-BR" sz="4800" b="1" dirty="0">
                <a:latin typeface="Arial Black" panose="020B0A04020102020204" pitchFamily="34" charset="0"/>
              </a:rPr>
              <a:t>Outro detalhe:                                                                                                                        </a:t>
            </a:r>
          </a:p>
          <a:p>
            <a:pPr marL="557587" indent="-557587">
              <a:lnSpc>
                <a:spcPct val="90000"/>
              </a:lnSpc>
              <a:buNone/>
            </a:pPr>
            <a:endParaRPr lang="pt-BR" altLang="pt-BR" sz="48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90000"/>
              </a:lnSpc>
              <a:buNone/>
            </a:pPr>
            <a:r>
              <a:rPr lang="pt-BR" altLang="pt-BR" sz="4800" b="1" dirty="0">
                <a:latin typeface="Arial Black" panose="020B0A04020102020204" pitchFamily="34" charset="0"/>
              </a:rPr>
              <a:t>3) DISPONIBILIDADE</a:t>
            </a:r>
          </a:p>
          <a:p>
            <a:pPr marL="557587" indent="-557587">
              <a:lnSpc>
                <a:spcPct val="90000"/>
              </a:lnSpc>
              <a:buNone/>
            </a:pPr>
            <a:endParaRPr lang="pt-BR" altLang="pt-BR" sz="48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90000"/>
              </a:lnSpc>
              <a:buNone/>
            </a:pPr>
            <a:r>
              <a:rPr lang="pt-BR" altLang="pt-BR" sz="4800" b="1" dirty="0">
                <a:latin typeface="Arial Black" panose="020B0A04020102020204" pitchFamily="34" charset="0"/>
              </a:rPr>
              <a:t>4) MOTIVAÇÃO para os estudos</a:t>
            </a:r>
          </a:p>
          <a:p>
            <a:pPr marL="557587" indent="-557587">
              <a:lnSpc>
                <a:spcPct val="90000"/>
              </a:lnSpc>
              <a:buNone/>
            </a:pPr>
            <a:r>
              <a:rPr lang="pt-BR" altLang="pt-BR" sz="4800" b="1" dirty="0">
                <a:latin typeface="Arial Black" panose="020B0A04020102020204" pitchFamily="34" charset="0"/>
                <a:hlinkClick r:id="rId5" action="ppaction://hlinkfile"/>
              </a:rPr>
              <a:t>     </a:t>
            </a:r>
            <a:r>
              <a:rPr lang="pt-BR" altLang="pt-BR" sz="4800" b="1" dirty="0">
                <a:latin typeface="Arial Black" panose="020B0A04020102020204" pitchFamily="34" charset="0"/>
                <a:hlinkClick r:id="rId6" action="ppaction://hlinksldjump"/>
              </a:rPr>
              <a:t>caso 1       </a:t>
            </a:r>
            <a:r>
              <a:rPr lang="pt-BR" altLang="pt-BR" sz="4800" b="1" dirty="0">
                <a:latin typeface="Arial Black" panose="020B0A04020102020204" pitchFamily="34" charset="0"/>
                <a:hlinkClick r:id="rId7" action="ppaction://hlinksldjump"/>
              </a:rPr>
              <a:t>caso 2 </a:t>
            </a:r>
            <a:endParaRPr lang="pt-BR" altLang="pt-BR" sz="48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90000"/>
              </a:lnSpc>
              <a:buNone/>
            </a:pPr>
            <a:endParaRPr lang="pt-BR" altLang="pt-BR" sz="1524" b="1" dirty="0">
              <a:latin typeface="Arial Black" panose="020B0A04020102020204" pitchFamily="34" charset="0"/>
            </a:endParaRPr>
          </a:p>
        </p:txBody>
      </p:sp>
      <p:sp>
        <p:nvSpPr>
          <p:cNvPr id="13317" name="Espaço Reservado para Número de Slide 5">
            <a:extLst>
              <a:ext uri="{FF2B5EF4-FFF2-40B4-BE49-F238E27FC236}">
                <a16:creationId xmlns:a16="http://schemas.microsoft.com/office/drawing/2014/main" id="{A9E8B1E9-2BC7-4C70-85A1-F8B445A4F890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1277A2C-1A99-4EAD-B701-18C806C02451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3319" name="Espaço Reservado para Número de Slide 5">
            <a:extLst>
              <a:ext uri="{FF2B5EF4-FFF2-40B4-BE49-F238E27FC236}">
                <a16:creationId xmlns:a16="http://schemas.microsoft.com/office/drawing/2014/main" id="{E80C0C63-D403-411F-9B58-B4AAD9527291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97AC475-23FB-42DE-8C8D-98779C50AC8C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741989-B2DA-4DE7-BA70-CA8D8703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960" y="2016274"/>
            <a:ext cx="1695445" cy="22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828676" y="5465540"/>
            <a:ext cx="2359025" cy="562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83796" tIns="41898" rIns="83796" bIns="41898" numCol="1" anchor="ctr" anchorCtr="0" compatLnSpc="1">
            <a:prstTxWarp prst="textNoShape">
              <a:avLst/>
            </a:prstTxWarp>
          </a:bodyPr>
          <a:lstStyle>
            <a:lvl1pPr defTabSz="832147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66054" indent="-217713" defTabSz="832147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70852" indent="-174170" defTabSz="832147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9192" indent="-174170" defTabSz="832147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567533" indent="-174170" defTabSz="832147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915874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64214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12555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960896" indent="-174170" defTabSz="8321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fld id="{9E7F34D7-41F9-46F9-8946-00E7A7B25526}" type="datetime11">
              <a:rPr lang="pt-BR" altLang="pt-BR" sz="2286" smtClean="0">
                <a:solidFill>
                  <a:srgbClr val="2F1311"/>
                </a:solidFill>
                <a:latin typeface="Arial Black" pitchFamily="34" charset="0"/>
              </a:rPr>
              <a:t>20:19:23</a:t>
            </a:fld>
            <a:endParaRPr lang="pt-BR" altLang="pt-BR" sz="2286">
              <a:solidFill>
                <a:srgbClr val="2F1311"/>
              </a:solidFill>
              <a:latin typeface="Arial Black" pitchFamily="34" charset="0"/>
            </a:endParaRPr>
          </a:p>
        </p:txBody>
      </p:sp>
      <p:sp>
        <p:nvSpPr>
          <p:cNvPr id="6149" name="Espaço Reservado para Número de Slide 5"/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092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092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092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092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832147" eaLnBrk="1" hangingPunct="1">
              <a:defRPr/>
            </a:pPr>
            <a:fld id="{E971940C-3D1B-4988-A0B5-03B5241F017A}" type="slidenum">
              <a:rPr lang="pt-BR" altLang="pt-BR" sz="2743">
                <a:solidFill>
                  <a:srgbClr val="C16059"/>
                </a:solidFill>
                <a:latin typeface="Arial Black" pitchFamily="34" charset="0"/>
              </a:rPr>
              <a:pPr algn="ctr" defTabSz="832147" eaLnBrk="1" hangingPunct="1">
                <a:defRPr/>
              </a:pPr>
              <a:t>6</a:t>
            </a:fld>
            <a:endParaRPr lang="pt-BR" altLang="pt-BR" sz="2743" b="1">
              <a:solidFill>
                <a:srgbClr val="C16059"/>
              </a:solidFill>
              <a:latin typeface="Arial Black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490" y="1512218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16078"/>
            <a:ext cx="9901185" cy="669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99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Data 3">
            <a:extLst>
              <a:ext uri="{FF2B5EF4-FFF2-40B4-BE49-F238E27FC236}">
                <a16:creationId xmlns:a16="http://schemas.microsoft.com/office/drawing/2014/main" id="{571B6B7F-60C5-4D54-A644-CFC9B2AA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0103" y="5989264"/>
            <a:ext cx="2195514" cy="353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83796" tIns="41898" rIns="83796" bIns="41898" rtlCol="0" anchor="ctr"/>
          <a:lstStyle>
            <a:lvl1pPr defTabSz="832147">
              <a:spcBef>
                <a:spcPct val="20000"/>
              </a:spcBef>
              <a:buBlip>
                <a:blip r:embed="rId2"/>
              </a:buBlip>
              <a:defRPr sz="38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66054" indent="-217713" defTabSz="832147">
              <a:spcBef>
                <a:spcPct val="20000"/>
              </a:spcBef>
              <a:buSzPct val="80000"/>
              <a:buBlip>
                <a:blip r:embed="rId3"/>
              </a:buBlip>
              <a:defRPr sz="3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70852" indent="-174170" defTabSz="832147">
              <a:spcBef>
                <a:spcPct val="20000"/>
              </a:spcBef>
              <a:buSzPct val="70000"/>
              <a:buBlip>
                <a:blip r:embed="rId4"/>
              </a:buBlip>
              <a:defRPr sz="289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19192" indent="-174170" defTabSz="832147">
              <a:spcBef>
                <a:spcPct val="20000"/>
              </a:spcBef>
              <a:buChar char="–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67533" indent="-174170" defTabSz="832147">
              <a:spcBef>
                <a:spcPct val="20000"/>
              </a:spcBef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1587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64214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12555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60896" indent="-174170" defTabSz="83214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3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5C07595-2D45-4BBA-A4F6-277D4FEA4CD7}" type="datetime11">
              <a:rPr lang="pt-BR" altLang="pt-BR" sz="1295" smtClean="0">
                <a:latin typeface="Arial Black" panose="020B0A04020102020204" pitchFamily="34" charset="0"/>
              </a:rPr>
              <a:t>20:19:23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EE756060-59D7-4D89-A7C8-9109A029BC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608" y="71454"/>
            <a:ext cx="9743579" cy="6985380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4571" b="1" dirty="0">
                <a:solidFill>
                  <a:srgbClr val="3333FF"/>
                </a:solidFill>
                <a:latin typeface="Arial Black" pitchFamily="34" charset="0"/>
              </a:rPr>
              <a:t>Whats (19) 98369-1400</a:t>
            </a:r>
            <a:r>
              <a:rPr lang="pt-BR" altLang="pt-BR" sz="1829" b="1" dirty="0">
                <a:latin typeface="Arial Black" panose="020B0A04020102020204" pitchFamily="34" charset="0"/>
              </a:rPr>
              <a:t> </a:t>
            </a:r>
          </a:p>
          <a:p>
            <a:pPr marL="557587" indent="-557587">
              <a:lnSpc>
                <a:spcPct val="90000"/>
              </a:lnSpc>
              <a:buNone/>
              <a:defRPr/>
            </a:pPr>
            <a:r>
              <a:rPr lang="pt-BR" altLang="pt-BR" sz="2800" b="1" dirty="0">
                <a:latin typeface="Arial Black" panose="020B0A04020102020204" pitchFamily="34" charset="0"/>
              </a:rPr>
              <a:t>                                                                                                                        </a:t>
            </a:r>
          </a:p>
          <a:p>
            <a:pPr marL="557587" indent="-557587">
              <a:lnSpc>
                <a:spcPct val="90000"/>
              </a:lnSpc>
              <a:buNone/>
              <a:defRPr/>
            </a:pPr>
            <a:r>
              <a:rPr lang="pt-BR" altLang="pt-BR" sz="2800" b="1" dirty="0">
                <a:latin typeface="Arial Black" panose="020B0A04020102020204" pitchFamily="34" charset="0"/>
              </a:rPr>
              <a:t>2) QUANTIDADE DE AULAS: Teremos 04 aulas semanalmente.</a:t>
            </a:r>
          </a:p>
          <a:p>
            <a:pPr marL="557587" indent="-557587">
              <a:lnSpc>
                <a:spcPct val="90000"/>
              </a:lnSpc>
              <a:buNone/>
              <a:defRPr/>
            </a:pPr>
            <a:endParaRPr lang="pt-BR" altLang="pt-BR" sz="28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90000"/>
              </a:lnSpc>
              <a:buNone/>
              <a:defRPr/>
            </a:pPr>
            <a:r>
              <a:rPr lang="pt-BR" altLang="pt-BR" sz="2800" b="1" dirty="0">
                <a:latin typeface="Arial Black" panose="020B0A04020102020204" pitchFamily="34" charset="0"/>
              </a:rPr>
              <a:t>3) PRESENÇA:</a:t>
            </a:r>
          </a:p>
          <a:p>
            <a:pPr marL="557587" indent="-557587">
              <a:lnSpc>
                <a:spcPct val="90000"/>
              </a:lnSpc>
              <a:buNone/>
              <a:defRPr/>
            </a:pPr>
            <a:r>
              <a:rPr lang="pt-BR" altLang="pt-BR" sz="2800" b="1" dirty="0">
                <a:latin typeface="Arial Black" panose="020B0A04020102020204" pitchFamily="34" charset="0"/>
              </a:rPr>
              <a:t>          Vou fazer uma chamada no começo da aula (13 minutos de tolerância )e outra no fim da aula.  A primeira, todos os presentes assinam e na ultima eu faço chamada </a:t>
            </a:r>
            <a:r>
              <a:rPr lang="pt-BR" altLang="pt-BR" sz="2800" b="1" u="sng" dirty="0">
                <a:solidFill>
                  <a:srgbClr val="008000"/>
                </a:solidFill>
                <a:latin typeface="Arial Black" panose="020B0A04020102020204" pitchFamily="34" charset="0"/>
              </a:rPr>
              <a:t>através da lista de </a:t>
            </a:r>
            <a:r>
              <a:rPr lang="pt-BR" altLang="pt-BR" sz="2800" b="1" u="sng" dirty="0" err="1">
                <a:solidFill>
                  <a:srgbClr val="008000"/>
                </a:solidFill>
                <a:latin typeface="Arial Black" panose="020B0A04020102020204" pitchFamily="34" charset="0"/>
              </a:rPr>
              <a:t>exerc</a:t>
            </a:r>
            <a:r>
              <a:rPr lang="pt-BR" altLang="pt-BR" sz="2800" b="1" dirty="0">
                <a:latin typeface="Arial Black" panose="020B0A04020102020204" pitchFamily="34" charset="0"/>
              </a:rPr>
              <a:t>.</a:t>
            </a:r>
          </a:p>
          <a:p>
            <a:pPr marL="557587" indent="-557587">
              <a:lnSpc>
                <a:spcPct val="90000"/>
              </a:lnSpc>
              <a:buNone/>
              <a:defRPr/>
            </a:pPr>
            <a:r>
              <a:rPr lang="pt-BR" altLang="pt-BR" sz="2800" b="1" dirty="0">
                <a:latin typeface="Arial Black" panose="020B0A04020102020204" pitchFamily="34" charset="0"/>
              </a:rPr>
              <a:t>        </a:t>
            </a:r>
            <a:r>
              <a:rPr lang="pt-BR" altLang="pt-BR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INTERVALO: </a:t>
            </a:r>
            <a:r>
              <a:rPr lang="pt-BR" altLang="pt-BR" sz="28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prof</a:t>
            </a:r>
            <a:r>
              <a:rPr lang="pt-BR" altLang="pt-BR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 coloca na lousa o horário. Se passar muito para voltar será descontado 1 aula. </a:t>
            </a:r>
          </a:p>
        </p:txBody>
      </p:sp>
      <p:sp>
        <p:nvSpPr>
          <p:cNvPr id="14341" name="Espaço Reservado para Número de Slide 5">
            <a:extLst>
              <a:ext uri="{FF2B5EF4-FFF2-40B4-BE49-F238E27FC236}">
                <a16:creationId xmlns:a16="http://schemas.microsoft.com/office/drawing/2014/main" id="{8F5D1F8C-AF8A-4FAC-B01E-F9CB5FF4469F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B4809A0-31C0-4499-8AA8-EB0B95083EE7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E3A8DB7A-388E-4154-8ADE-CD9BB434828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4343" name="Espaço Reservado para Número de Slide 5">
            <a:extLst>
              <a:ext uri="{FF2B5EF4-FFF2-40B4-BE49-F238E27FC236}">
                <a16:creationId xmlns:a16="http://schemas.microsoft.com/office/drawing/2014/main" id="{D5DC3F7E-DEFC-471D-BEB7-AAC2104BBE4A}"/>
              </a:ext>
            </a:extLst>
          </p:cNvPr>
          <p:cNvSpPr>
            <a:spLocks/>
          </p:cNvSpPr>
          <p:nvPr/>
        </p:nvSpPr>
        <p:spPr bwMode="auto">
          <a:xfrm>
            <a:off x="10855327" y="6391662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3897360-49B5-420B-8387-0F5A894AA5C2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2743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45915B6-0F19-44C9-AE90-671C2A7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311" y="1830921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7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Data 3">
            <a:extLst>
              <a:ext uri="{FF2B5EF4-FFF2-40B4-BE49-F238E27FC236}">
                <a16:creationId xmlns:a16="http://schemas.microsoft.com/office/drawing/2014/main" id="{8F3F6509-89D1-4BAF-9B8D-FAF39171E7AA}"/>
              </a:ext>
            </a:extLst>
          </p:cNvPr>
          <p:cNvSpPr txBox="1">
            <a:spLocks noGrp="1"/>
          </p:cNvSpPr>
          <p:nvPr/>
        </p:nvSpPr>
        <p:spPr bwMode="auto">
          <a:xfrm>
            <a:off x="800103" y="5989264"/>
            <a:ext cx="2195514" cy="3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326D5D1-EE47-48A9-B9EB-0929E16DCA6B}" type="datetime1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07/08/2023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5363" name="Espaço Reservado para Número de Slide 5">
            <a:extLst>
              <a:ext uri="{FF2B5EF4-FFF2-40B4-BE49-F238E27FC236}">
                <a16:creationId xmlns:a16="http://schemas.microsoft.com/office/drawing/2014/main" id="{965B3934-B563-431C-86EA-F37043B48205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EF25E82-4AD8-488E-B1E2-5480CDB3F1B6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7C8AE339-7FD5-4B78-8C9C-771D77F73E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610" y="144067"/>
            <a:ext cx="9743578" cy="6984776"/>
          </a:xfrm>
          <a:solidFill>
            <a:srgbClr val="FFFF00"/>
          </a:solidFill>
        </p:spPr>
        <p:txBody>
          <a:bodyPr vert="horz" lIns="83796" tIns="41898" rIns="83796" bIns="41898" rtlCol="0">
            <a:noAutofit/>
          </a:bodyPr>
          <a:lstStyle/>
          <a:p>
            <a:pPr marL="557587" indent="-557587">
              <a:lnSpc>
                <a:spcPct val="80000"/>
              </a:lnSpc>
              <a:buNone/>
            </a:pPr>
            <a:r>
              <a:rPr lang="pt-BR" altLang="pt-BR" sz="2400" b="1" dirty="0">
                <a:solidFill>
                  <a:srgbClr val="FF3300"/>
                </a:solidFill>
              </a:rPr>
              <a:t>4</a:t>
            </a:r>
            <a:r>
              <a:rPr lang="pt-BR" altLang="pt-BR" sz="2400" b="1" dirty="0">
                <a:solidFill>
                  <a:srgbClr val="FF3300"/>
                </a:solidFill>
                <a:latin typeface="Arial Black" panose="020B0A04020102020204" pitchFamily="34" charset="0"/>
              </a:rPr>
              <a:t>) FALTAS:</a:t>
            </a:r>
            <a:r>
              <a:rPr lang="pt-BR" altLang="pt-BR" sz="2400" b="1" dirty="0">
                <a:latin typeface="Arial Black" panose="020B0A04020102020204" pitchFamily="34" charset="0"/>
              </a:rPr>
              <a:t> </a:t>
            </a:r>
          </a:p>
          <a:p>
            <a:pPr marL="557587" indent="-557587">
              <a:lnSpc>
                <a:spcPct val="80000"/>
              </a:lnSpc>
              <a:buNone/>
            </a:pPr>
            <a:r>
              <a:rPr lang="pt-BR" altLang="pt-BR" sz="2400" b="1" dirty="0">
                <a:latin typeface="Arial Black" panose="020B0A04020102020204" pitchFamily="34" charset="0"/>
              </a:rPr>
              <a:t>      Só pode dar 20 faltas no semestre. Só três casos existem de abono de faltas: </a:t>
            </a:r>
            <a:r>
              <a:rPr lang="pt-BR" altLang="pt-BR" sz="2400" b="1" dirty="0">
                <a:solidFill>
                  <a:srgbClr val="3333FF"/>
                </a:solidFill>
                <a:latin typeface="Arial Black" panose="020B0A04020102020204" pitchFamily="34" charset="0"/>
              </a:rPr>
              <a:t>Doença </a:t>
            </a:r>
            <a:r>
              <a:rPr lang="pt-BR" altLang="pt-BR" sz="2400" b="1" dirty="0" err="1">
                <a:solidFill>
                  <a:srgbClr val="3333FF"/>
                </a:solidFill>
                <a:latin typeface="Arial Black" panose="020B0A04020102020204" pitchFamily="34" charset="0"/>
              </a:rPr>
              <a:t>infecto-contagiosa</a:t>
            </a:r>
            <a:r>
              <a:rPr lang="pt-BR" altLang="pt-BR" sz="2400" b="1" dirty="0">
                <a:solidFill>
                  <a:srgbClr val="3333FF"/>
                </a:solidFill>
                <a:latin typeface="Arial Black" panose="020B0A04020102020204" pitchFamily="34" charset="0"/>
              </a:rPr>
              <a:t> e gestante. (requerer na Secretaria ), Tiro de Guerra</a:t>
            </a:r>
          </a:p>
          <a:p>
            <a:pPr marL="557587" indent="-557587">
              <a:lnSpc>
                <a:spcPct val="80000"/>
              </a:lnSpc>
            </a:pPr>
            <a:endParaRPr lang="pt-BR" altLang="pt-BR" sz="2400" b="1" dirty="0">
              <a:latin typeface="Arial Black" panose="020B0A04020102020204" pitchFamily="34" charset="0"/>
            </a:endParaRPr>
          </a:p>
          <a:p>
            <a:pPr marL="557587" indent="-557587">
              <a:lnSpc>
                <a:spcPct val="80000"/>
              </a:lnSpc>
              <a:buNone/>
            </a:pPr>
            <a:r>
              <a:rPr lang="pt-BR" altLang="pt-BR" sz="2400" b="1" dirty="0">
                <a:solidFill>
                  <a:srgbClr val="FF3300"/>
                </a:solidFill>
                <a:latin typeface="Arial Black" panose="020B0A04020102020204" pitchFamily="34" charset="0"/>
              </a:rPr>
              <a:t>5) </a:t>
            </a:r>
            <a:r>
              <a:rPr lang="pt-BR" altLang="pt-BR" sz="24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CELULAR: </a:t>
            </a:r>
            <a:r>
              <a:rPr lang="pt-BR" altLang="pt-BR" sz="2400" b="1" dirty="0">
                <a:solidFill>
                  <a:srgbClr val="3333FF"/>
                </a:solidFill>
                <a:latin typeface="Arial Black" panose="020B0A04020102020204" pitchFamily="34" charset="0"/>
              </a:rPr>
              <a:t>Se tocar, pode sair da classe e atender no corredor. Em nenhuma hipóteses pode atender aqui dentro. </a:t>
            </a:r>
            <a:r>
              <a:rPr lang="pt-BR" altLang="pt-BR" sz="2400" b="1" u="sng" dirty="0">
                <a:solidFill>
                  <a:srgbClr val="3333FF"/>
                </a:solidFill>
                <a:latin typeface="Arial Black" panose="020B0A04020102020204" pitchFamily="34" charset="0"/>
              </a:rPr>
              <a:t>No dia da prova deixe o celular desligado</a:t>
            </a:r>
            <a:r>
              <a:rPr lang="pt-BR" altLang="pt-BR" sz="2400" b="1" dirty="0">
                <a:solidFill>
                  <a:srgbClr val="3333FF"/>
                </a:solidFill>
                <a:latin typeface="Arial Black" panose="020B0A04020102020204" pitchFamily="34" charset="0"/>
              </a:rPr>
              <a:t>.</a:t>
            </a:r>
          </a:p>
          <a:p>
            <a:pPr marL="557587" indent="-557587">
              <a:lnSpc>
                <a:spcPct val="80000"/>
              </a:lnSpc>
              <a:buNone/>
            </a:pPr>
            <a:endParaRPr lang="pt-BR" altLang="pt-BR" sz="2400" b="1" dirty="0">
              <a:solidFill>
                <a:srgbClr val="FF3300"/>
              </a:solidFill>
              <a:latin typeface="Arial Black" panose="020B0A04020102020204" pitchFamily="34" charset="0"/>
            </a:endParaRPr>
          </a:p>
          <a:p>
            <a:pPr marL="557587" indent="-557587">
              <a:lnSpc>
                <a:spcPct val="80000"/>
              </a:lnSpc>
              <a:buNone/>
            </a:pPr>
            <a:r>
              <a:rPr lang="pt-BR" altLang="pt-BR" sz="2400" b="1" dirty="0">
                <a:solidFill>
                  <a:srgbClr val="FF3300"/>
                </a:solidFill>
                <a:latin typeface="Arial Black" panose="020B0A04020102020204" pitchFamily="34" charset="0"/>
              </a:rPr>
              <a:t>6) AULAS TEÓRICAS: </a:t>
            </a:r>
          </a:p>
          <a:p>
            <a:pPr marL="557587" indent="-557587">
              <a:lnSpc>
                <a:spcPct val="80000"/>
              </a:lnSpc>
              <a:buNone/>
            </a:pPr>
            <a:r>
              <a:rPr lang="pt-BR" altLang="pt-BR" sz="2400" b="1" dirty="0">
                <a:latin typeface="Arial Black" panose="020B0A04020102020204" pitchFamily="34" charset="0"/>
              </a:rPr>
              <a:t>     </a:t>
            </a:r>
            <a:r>
              <a:rPr lang="pt-BR" altLang="pt-BR" sz="2400" b="1" dirty="0">
                <a:solidFill>
                  <a:srgbClr val="3333FF"/>
                </a:solidFill>
                <a:latin typeface="Arial Black" panose="020B0A04020102020204" pitchFamily="34" charset="0"/>
              </a:rPr>
              <a:t>Todos sentados individualmente. </a:t>
            </a:r>
            <a:r>
              <a:rPr lang="pt-BR" altLang="pt-BR" sz="2400" b="1" dirty="0">
                <a:latin typeface="Arial Black" panose="020B0A04020102020204" pitchFamily="34" charset="0"/>
              </a:rPr>
              <a:t>Não aceito nenhuma conversa durante as aulas teóricas.</a:t>
            </a:r>
          </a:p>
          <a:p>
            <a:pPr marL="557587" indent="-557587">
              <a:lnSpc>
                <a:spcPct val="80000"/>
              </a:lnSpc>
              <a:buNone/>
            </a:pPr>
            <a:r>
              <a:rPr lang="pt-BR" altLang="pt-BR" sz="2400" b="1" dirty="0" err="1">
                <a:solidFill>
                  <a:srgbClr val="008000"/>
                </a:solidFill>
                <a:latin typeface="Arial Black" panose="020B0A04020102020204" pitchFamily="34" charset="0"/>
              </a:rPr>
              <a:t>Obs</a:t>
            </a:r>
            <a:r>
              <a:rPr lang="pt-BR" altLang="pt-BR" sz="2400" b="1" dirty="0">
                <a:solidFill>
                  <a:srgbClr val="008000"/>
                </a:solidFill>
                <a:latin typeface="Arial Black" panose="020B0A04020102020204" pitchFamily="34" charset="0"/>
              </a:rPr>
              <a:t>: Se houver conversas extras aqui dentro é solicitado que se retire da sala e recebe ponto negativo para descontar na média final.</a:t>
            </a:r>
          </a:p>
          <a:p>
            <a:pPr marL="557587" indent="-557587">
              <a:lnSpc>
                <a:spcPct val="80000"/>
              </a:lnSpc>
              <a:buNone/>
            </a:pPr>
            <a:endParaRPr lang="pt-BR" altLang="pt-BR" sz="2400" b="1" dirty="0">
              <a:solidFill>
                <a:srgbClr val="008000"/>
              </a:solidFill>
              <a:latin typeface="Arial Black" panose="020B0A04020102020204" pitchFamily="34" charset="0"/>
            </a:endParaRPr>
          </a:p>
          <a:p>
            <a:pPr marL="557587" indent="-557587">
              <a:lnSpc>
                <a:spcPct val="80000"/>
              </a:lnSpc>
              <a:buNone/>
            </a:pPr>
            <a:endParaRPr lang="pt-BR" altLang="pt-BR" sz="2400" b="1" dirty="0">
              <a:solidFill>
                <a:srgbClr val="FF3300"/>
              </a:solidFill>
              <a:latin typeface="Arial Black" panose="020B0A04020102020204" pitchFamily="34" charset="0"/>
            </a:endParaRPr>
          </a:p>
        </p:txBody>
      </p:sp>
      <p:sp>
        <p:nvSpPr>
          <p:cNvPr id="15365" name="Espaço Reservado para Número de Slide 5">
            <a:extLst>
              <a:ext uri="{FF2B5EF4-FFF2-40B4-BE49-F238E27FC236}">
                <a16:creationId xmlns:a16="http://schemas.microsoft.com/office/drawing/2014/main" id="{57BF3F57-035C-4421-BFF5-1F9F0435508E}"/>
              </a:ext>
            </a:extLst>
          </p:cNvPr>
          <p:cNvSpPr txBox="1">
            <a:spLocks/>
          </p:cNvSpPr>
          <p:nvPr/>
        </p:nvSpPr>
        <p:spPr bwMode="auto">
          <a:xfrm>
            <a:off x="10876679" y="6330350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04888B9-FCBA-486F-8380-1775743B3AA7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5366" name="Rectangle 7">
            <a:extLst>
              <a:ext uri="{FF2B5EF4-FFF2-40B4-BE49-F238E27FC236}">
                <a16:creationId xmlns:a16="http://schemas.microsoft.com/office/drawing/2014/main" id="{CCF32FC3-4E7D-4498-A40A-4D9BBA8421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5367" name="Espaço Reservado para Número de Slide 5">
            <a:extLst>
              <a:ext uri="{FF2B5EF4-FFF2-40B4-BE49-F238E27FC236}">
                <a16:creationId xmlns:a16="http://schemas.microsoft.com/office/drawing/2014/main" id="{28B3960F-CA1B-4210-BC1B-B47FF53FBA3C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D5417D9-90D3-440E-BAD3-F460211763FC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4903B13-1029-4DEE-8570-8E02149BF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25" y="2376314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7828F-E735-4334-A353-B1019363F8AF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7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7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Número de Slide 5">
            <a:extLst>
              <a:ext uri="{FF2B5EF4-FFF2-40B4-BE49-F238E27FC236}">
                <a16:creationId xmlns:a16="http://schemas.microsoft.com/office/drawing/2014/main" id="{C813675A-D371-44B4-A75C-28D0B66E1C25}"/>
              </a:ext>
            </a:extLst>
          </p:cNvPr>
          <p:cNvSpPr txBox="1">
            <a:spLocks noGrp="1"/>
          </p:cNvSpPr>
          <p:nvPr/>
        </p:nvSpPr>
        <p:spPr bwMode="auto">
          <a:xfrm>
            <a:off x="10918825" y="5989260"/>
            <a:ext cx="1341438" cy="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EE473FB-E86D-4E5C-BDF5-0307547C9452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DF8806B9-1828-42CE-9816-B78BDA1214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2262" y="72058"/>
            <a:ext cx="9578925" cy="7128842"/>
          </a:xfrm>
          <a:solidFill>
            <a:srgbClr val="FFFF00"/>
          </a:solidFill>
        </p:spPr>
        <p:txBody>
          <a:bodyPr vert="horz" lIns="83796" tIns="41898" rIns="83796" bIns="41898" rtlCol="0">
            <a:normAutofit/>
          </a:bodyPr>
          <a:lstStyle/>
          <a:p>
            <a:pPr marL="557587" indent="-557587">
              <a:buNone/>
              <a:defRPr/>
            </a:pPr>
            <a:r>
              <a:rPr lang="pt-BR" altLang="pt-BR" sz="1829" b="1" u="sng" dirty="0">
                <a:solidFill>
                  <a:srgbClr val="000099"/>
                </a:solidFill>
              </a:rPr>
              <a:t> </a:t>
            </a:r>
            <a:r>
              <a:rPr lang="pt-BR" altLang="pt-BR" sz="2400" b="1" u="sng" dirty="0">
                <a:solidFill>
                  <a:srgbClr val="000099"/>
                </a:solidFill>
                <a:latin typeface="Arial Black" pitchFamily="34" charset="0"/>
              </a:rPr>
              <a:t>EXERCICIOS: AULA PRÁTICA</a:t>
            </a:r>
            <a:endParaRPr lang="pt-BR" altLang="pt-BR" sz="2400" b="1" dirty="0">
              <a:solidFill>
                <a:srgbClr val="000099"/>
              </a:solidFill>
              <a:latin typeface="Arial Black" pitchFamily="34" charset="0"/>
            </a:endParaRPr>
          </a:p>
          <a:p>
            <a:pPr marL="557587" indent="-557587">
              <a:buFontTx/>
              <a:buAutoNum type="arabicPeriod"/>
              <a:defRPr/>
            </a:pPr>
            <a:r>
              <a:rPr lang="pt-BR" altLang="pt-BR" sz="3200" b="1" dirty="0">
                <a:latin typeface="Arial Black" pitchFamily="34" charset="0"/>
              </a:rPr>
              <a:t>Esses exercícios  começam a ser feitos na sala de aula, em folha separada com nome, curso e período para entregar </a:t>
            </a:r>
            <a:r>
              <a:rPr lang="pt-BR" altLang="pt-BR" sz="3200" b="1" u="sng" dirty="0">
                <a:solidFill>
                  <a:srgbClr val="FF0000"/>
                </a:solidFill>
                <a:latin typeface="Arial Black" pitchFamily="34" charset="0"/>
              </a:rPr>
              <a:t>na próxima aula</a:t>
            </a:r>
            <a:r>
              <a:rPr lang="pt-BR" altLang="pt-BR" sz="3200" b="1" dirty="0">
                <a:solidFill>
                  <a:srgbClr val="FF0000"/>
                </a:solidFill>
                <a:latin typeface="Arial Black" pitchFamily="34" charset="0"/>
              </a:rPr>
              <a:t>. </a:t>
            </a:r>
            <a:endParaRPr lang="pt-BR" altLang="pt-BR" sz="3200" dirty="0">
              <a:solidFill>
                <a:srgbClr val="FF0000"/>
              </a:solidFill>
              <a:latin typeface="Arial Black" pitchFamily="34" charset="0"/>
            </a:endParaRPr>
          </a:p>
          <a:p>
            <a:pPr marL="557587" indent="-557587">
              <a:buFontTx/>
              <a:buAutoNum type="arabicPeriod"/>
              <a:defRPr/>
            </a:pPr>
            <a:r>
              <a:rPr lang="pt-BR" altLang="pt-BR" sz="3200" b="1" dirty="0">
                <a:latin typeface="Arial Black" pitchFamily="34" charset="0"/>
              </a:rPr>
              <a:t>Antes de ir embora, no final da aula, todos deverão trazer os exercícios </a:t>
            </a:r>
            <a:r>
              <a:rPr lang="pt-BR" altLang="pt-BR" sz="3200" b="1" dirty="0">
                <a:solidFill>
                  <a:srgbClr val="FF0000"/>
                </a:solidFill>
                <a:latin typeface="Arial Black" pitchFamily="34" charset="0"/>
              </a:rPr>
              <a:t>a minha mesa </a:t>
            </a:r>
            <a:r>
              <a:rPr lang="pt-BR" altLang="pt-BR" sz="3200" b="1" dirty="0">
                <a:latin typeface="Arial Black" pitchFamily="34" charset="0"/>
              </a:rPr>
              <a:t>para eu anotar as 2 últimas presenças.  O aluno que </a:t>
            </a:r>
            <a:r>
              <a:rPr lang="pt-BR" altLang="pt-BR" sz="3200" b="1" u="sng" dirty="0">
                <a:latin typeface="Arial Black" pitchFamily="34" charset="0"/>
              </a:rPr>
              <a:t>não fez nada</a:t>
            </a:r>
            <a:r>
              <a:rPr lang="pt-BR" altLang="pt-BR" sz="3200" b="1" dirty="0">
                <a:latin typeface="Arial Black" pitchFamily="34" charset="0"/>
              </a:rPr>
              <a:t> pode</a:t>
            </a:r>
            <a:r>
              <a:rPr lang="pt-BR" altLang="pt-BR" sz="3200" b="1" dirty="0">
                <a:solidFill>
                  <a:srgbClr val="008000"/>
                </a:solidFill>
                <a:latin typeface="Arial Black" pitchFamily="34" charset="0"/>
              </a:rPr>
              <a:t> ficar com </a:t>
            </a:r>
            <a:r>
              <a:rPr lang="pt-BR" altLang="pt-BR" sz="3200" b="1" u="sng" dirty="0">
                <a:solidFill>
                  <a:srgbClr val="008000"/>
                </a:solidFill>
                <a:latin typeface="Arial Black" pitchFamily="34" charset="0"/>
              </a:rPr>
              <a:t>ponto negativo na média</a:t>
            </a:r>
            <a:r>
              <a:rPr lang="pt-BR" altLang="pt-BR" sz="3200" b="1" dirty="0">
                <a:solidFill>
                  <a:srgbClr val="008000"/>
                </a:solidFill>
                <a:latin typeface="Arial Black" pitchFamily="34" charset="0"/>
              </a:rPr>
              <a:t>, </a:t>
            </a:r>
            <a:r>
              <a:rPr lang="pt-BR" altLang="pt-BR" sz="32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ou falta</a:t>
            </a:r>
            <a:r>
              <a:rPr lang="pt-BR" altLang="pt-BR" sz="3200" b="1" dirty="0">
                <a:solidFill>
                  <a:srgbClr val="FF0000"/>
                </a:solidFill>
                <a:latin typeface="Arial Black" pitchFamily="34" charset="0"/>
              </a:rPr>
              <a:t>, se optar por isso. Pela falta de participação.</a:t>
            </a:r>
            <a:endParaRPr lang="pt-BR" altLang="pt-BR" sz="3200" dirty="0">
              <a:latin typeface="Arial Black" pitchFamily="34" charset="0"/>
            </a:endParaRPr>
          </a:p>
        </p:txBody>
      </p:sp>
      <p:sp>
        <p:nvSpPr>
          <p:cNvPr id="16389" name="Espaço Reservado para Número de Slide 5">
            <a:extLst>
              <a:ext uri="{FF2B5EF4-FFF2-40B4-BE49-F238E27FC236}">
                <a16:creationId xmlns:a16="http://schemas.microsoft.com/office/drawing/2014/main" id="{0DB187F8-0749-4F4E-B5AB-119FC21824C1}"/>
              </a:ext>
            </a:extLst>
          </p:cNvPr>
          <p:cNvSpPr txBox="1">
            <a:spLocks/>
          </p:cNvSpPr>
          <p:nvPr/>
        </p:nvSpPr>
        <p:spPr bwMode="auto">
          <a:xfrm>
            <a:off x="10942640" y="5839283"/>
            <a:ext cx="1336675" cy="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60AB625-411D-45D6-B942-BDD81DCFB603}" type="slidenum">
              <a:rPr lang="pt-BR" altLang="pt-BR" sz="1295"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pt-BR" altLang="pt-BR" sz="1295">
              <a:latin typeface="Arial Black" panose="020B0A04020102020204" pitchFamily="34" charset="0"/>
            </a:endParaRP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6F0C2887-7568-48AF-8740-7A0E7D477A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03589" y="857254"/>
            <a:ext cx="8426450" cy="97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796" tIns="41898" rIns="83796" bIns="41898" anchor="b"/>
          <a:lstStyle>
            <a:lvl1pPr defTabSz="838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8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8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8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8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pt-BR" altLang="pt-BR" sz="2743" b="1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16391" name="Espaço Reservado para Número de Slide 5">
            <a:extLst>
              <a:ext uri="{FF2B5EF4-FFF2-40B4-BE49-F238E27FC236}">
                <a16:creationId xmlns:a16="http://schemas.microsoft.com/office/drawing/2014/main" id="{232A74FD-0100-46DD-92D4-E19255B90C08}"/>
              </a:ext>
            </a:extLst>
          </p:cNvPr>
          <p:cNvSpPr>
            <a:spLocks/>
          </p:cNvSpPr>
          <p:nvPr/>
        </p:nvSpPr>
        <p:spPr bwMode="auto">
          <a:xfrm>
            <a:off x="10729915" y="5730423"/>
            <a:ext cx="1511300" cy="613228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83796" tIns="41898" rIns="83796" bIns="41898" anchor="ctr"/>
          <a:lstStyle>
            <a:lvl1pPr defTabSz="1092200">
              <a:spcBef>
                <a:spcPct val="20000"/>
              </a:spcBef>
              <a:buBlip>
                <a:blip r:embed="rId2"/>
              </a:buBlip>
              <a:defRPr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2200">
              <a:spcBef>
                <a:spcPct val="20000"/>
              </a:spcBef>
              <a:buSzPct val="80000"/>
              <a:buBlip>
                <a:blip r:embed="rId3"/>
              </a:buBlip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2200">
              <a:spcBef>
                <a:spcPct val="20000"/>
              </a:spcBef>
              <a:buSzPct val="70000"/>
              <a:buBlip>
                <a:blip r:embed="rId4"/>
              </a:buBlip>
              <a:defRPr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22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22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2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18C944B-B076-402F-B6A6-0418F90F487B}" type="slidenum">
              <a:rPr lang="pt-BR" altLang="pt-BR" sz="2743">
                <a:solidFill>
                  <a:schemeClr val="bg1"/>
                </a:solidFill>
                <a:latin typeface="Arial Black" panose="020B0A040201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pt-BR" altLang="pt-BR" sz="2743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2B397A5-1949-4DE6-9946-D4880EC4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25" y="1656234"/>
            <a:ext cx="1679455" cy="221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19571F-B63F-44F0-9570-E28A284B1FFA}" type="datetime11">
              <a:rPr lang="pt-BR" smtClean="0"/>
              <a:t>20:19:23</a:t>
            </a:fld>
            <a:endParaRPr 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 animBg="1"/>
    </p:bldLst>
  </p:timing>
</p:sld>
</file>

<file path=ppt/theme/theme1.xml><?xml version="1.0" encoding="utf-8"?>
<a:theme xmlns:a="http://schemas.openxmlformats.org/drawingml/2006/main" name="1_Quimono">
  <a:themeElements>
    <a:clrScheme name="Quimono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Quimon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Qu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Quimono">
  <a:themeElements>
    <a:clrScheme name="Quimono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Quimon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Qu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Quimono">
  <a:themeElements>
    <a:clrScheme name="Quimono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Quimon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Qu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ach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680EE3AD17E24E946078749007EF64" ma:contentTypeVersion="0" ma:contentTypeDescription="Crie um novo documento." ma:contentTypeScope="" ma:versionID="b57e389d85ae23f937366fceeb8973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B856E6-1641-4AC4-AA4D-CBD0AD60FCF8}"/>
</file>

<file path=customXml/itemProps2.xml><?xml version="1.0" encoding="utf-8"?>
<ds:datastoreItem xmlns:ds="http://schemas.openxmlformats.org/officeDocument/2006/customXml" ds:itemID="{A5FB4813-FDA8-4D56-9625-5D67405BA674}"/>
</file>

<file path=customXml/itemProps3.xml><?xml version="1.0" encoding="utf-8"?>
<ds:datastoreItem xmlns:ds="http://schemas.openxmlformats.org/officeDocument/2006/customXml" ds:itemID="{D1AAAC12-C14E-4DC3-B07B-16FE0DE6045C}"/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7400</TotalTime>
  <Words>872</Words>
  <Application>Microsoft Office PowerPoint</Application>
  <PresentationFormat>Personalizar</PresentationFormat>
  <Paragraphs>194</Paragraphs>
  <Slides>21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7" baseType="lpstr">
      <vt:lpstr>Algerian</vt:lpstr>
      <vt:lpstr>Arial</vt:lpstr>
      <vt:lpstr>Arial Black</vt:lpstr>
      <vt:lpstr>Brush Script MT</vt:lpstr>
      <vt:lpstr>Century Gothic</vt:lpstr>
      <vt:lpstr>Edwardian Script ITC</vt:lpstr>
      <vt:lpstr>Georgia</vt:lpstr>
      <vt:lpstr>Times New Roman</vt:lpstr>
      <vt:lpstr>Wingdings</vt:lpstr>
      <vt:lpstr>Wingdings 3</vt:lpstr>
      <vt:lpstr>1_Quimono</vt:lpstr>
      <vt:lpstr>2_Quimono</vt:lpstr>
      <vt:lpstr>3_Quimono</vt:lpstr>
      <vt:lpstr>Cacho</vt:lpstr>
      <vt:lpstr>Worksheet</vt:lpstr>
      <vt:lpstr>Objeto de Shell de Gerenciador</vt:lpstr>
      <vt:lpstr>Apresentação do PowerPoint</vt:lpstr>
      <vt:lpstr> NORMAS GERAIS DO CURSO</vt:lpstr>
      <vt:lpstr>Apresentação do PowerPoint</vt:lpstr>
      <vt:lpstr> ESTAGIÁRIO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Kille®Soft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Josué conduz Israel na Travessia do Jordão</dc:title>
  <dc:creator>Prof. Fideli</dc:creator>
  <cp:lastModifiedBy>f290ti</cp:lastModifiedBy>
  <cp:revision>430</cp:revision>
  <dcterms:created xsi:type="dcterms:W3CDTF">2009-01-16T06:48:07Z</dcterms:created>
  <dcterms:modified xsi:type="dcterms:W3CDTF">2023-08-08T00:56:05Z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0x010100D6680EE3AD17E24E946078749007EF64</vt:lpwstr>
  </property>
</Properties>
</file>