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85" r:id="rId6"/>
    <p:sldId id="286" r:id="rId7"/>
    <p:sldId id="263" r:id="rId8"/>
    <p:sldId id="287" r:id="rId9"/>
    <p:sldId id="266" r:id="rId10"/>
    <p:sldId id="275" r:id="rId11"/>
    <p:sldId id="276" r:id="rId12"/>
    <p:sldId id="277" r:id="rId13"/>
    <p:sldId id="278" r:id="rId14"/>
    <p:sldId id="269" r:id="rId15"/>
    <p:sldId id="28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A22563C-F45D-4F79-BF96-7103F1471140}">
          <p14:sldIdLst>
            <p14:sldId id="256"/>
            <p14:sldId id="285"/>
            <p14:sldId id="286"/>
            <p14:sldId id="263"/>
            <p14:sldId id="287"/>
            <p14:sldId id="266"/>
            <p14:sldId id="275"/>
            <p14:sldId id="276"/>
            <p14:sldId id="277"/>
            <p14:sldId id="278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AB0C1-B44D-465B-8420-149B892D17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CC34415-C26C-4D81-921B-98AB199502D2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 do Usuário e Experiência do Consumidor.</a:t>
          </a:r>
        </a:p>
      </dgm:t>
    </dgm:pt>
    <dgm:pt modelId="{6C656AE4-D1B5-4035-B66C-39656728CF1B}" type="parTrans" cxnId="{F765FAFB-AE44-49B0-85D1-5C9E22071787}">
      <dgm:prSet/>
      <dgm:spPr/>
      <dgm:t>
        <a:bodyPr/>
        <a:lstStyle/>
        <a:p>
          <a:endParaRPr lang="pt-BR" sz="18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B21FEB8-E451-48A0-945D-E898D6EE6FA9}" type="sibTrans" cxnId="{F765FAFB-AE44-49B0-85D1-5C9E22071787}">
      <dgm:prSet/>
      <dgm:spPr/>
      <dgm:t>
        <a:bodyPr/>
        <a:lstStyle/>
        <a:p>
          <a:endParaRPr lang="pt-BR" sz="18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3C6EF48-9B7F-4343-9FA6-87EB2B450B8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de Serviço.</a:t>
          </a:r>
        </a:p>
      </dgm:t>
    </dgm:pt>
    <dgm:pt modelId="{86C0C883-886C-4BD8-86C9-8B54C704F17D}" type="parTrans" cxnId="{DE128FDC-8AAA-4BC2-84BC-3BF370FE2DF6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F3D7E60-028C-4B97-8CB6-A9F8EECB584B}" type="sibTrans" cxnId="{DE128FDC-8AAA-4BC2-84BC-3BF370FE2DF6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8BD2435-FCBE-4D26-9C2D-5AFF7AE4F52B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Perfil do Usuário. </a:t>
          </a:r>
        </a:p>
      </dgm:t>
    </dgm:pt>
    <dgm:pt modelId="{10555FA8-7FD1-4548-AA2B-D922F8DC5DB5}" type="parTrans" cxnId="{1FE6AE52-9DED-41E5-BC62-1D5D9927377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BA8989A-D549-4AD5-AE51-D8663656F80C}" type="sibTrans" cxnId="{1FE6AE52-9DED-41E5-BC62-1D5D9927377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25FDC20-E2E5-4D11-9F36-46339ECB82C6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Uso de IA para construção do perfil do usuário. </a:t>
          </a:r>
        </a:p>
      </dgm:t>
    </dgm:pt>
    <dgm:pt modelId="{2A65E588-7724-4B5F-AA2D-BB13D9A78A5C}" type="parTrans" cxnId="{F1AA4821-DB85-4928-8221-138153EFD89F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B4AC4B33-9863-4C67-A5E4-8FBF4D8B8A79}" type="sibTrans" cxnId="{F1AA4821-DB85-4928-8221-138153EFD89F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8F585C9-4534-4345-A903-DFD02FCCF11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Jornadas de Experiência. </a:t>
          </a:r>
        </a:p>
      </dgm:t>
    </dgm:pt>
    <dgm:pt modelId="{BCDA765C-A0D4-4ADC-AFC2-4DAF760185EE}" type="parTrans" cxnId="{19D7D863-37C3-40A9-BBCD-26513CCDC5C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671E4F8-6EAD-4CCF-A906-AEB2D93B2B6A}" type="sibTrans" cxnId="{19D7D863-37C3-40A9-BBCD-26513CCDC5C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4264F66-1B09-40D5-B3D1-5DE8D4F5DCC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Personas.</a:t>
          </a:r>
        </a:p>
      </dgm:t>
    </dgm:pt>
    <dgm:pt modelId="{40B04421-BBC3-46FC-8CBF-A8D6404B001E}" type="parTrans" cxnId="{D18F60DC-ABD9-449B-B59F-329B6E4A8BB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FBFB292-50A0-443A-9355-52383A6E37CD}" type="sibTrans" cxnId="{D18F60DC-ABD9-449B-B59F-329B6E4A8BB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E974355-F8FC-4DE0-8508-C2621FF473D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Pesquisas: Qualitativa, Quantitativa, Atitudinal, Comportamental</a:t>
          </a:r>
        </a:p>
      </dgm:t>
    </dgm:pt>
    <dgm:pt modelId="{EC170BC3-7D8D-4DC7-9F08-A1C669B56DE6}" type="parTrans" cxnId="{471FE476-13DB-4F8F-8138-1879AB96F60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BA5F785-5CF5-4CCE-90BD-290B6023AAD4}" type="sibTrans" cxnId="{471FE476-13DB-4F8F-8138-1879AB96F607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72900D9D-8FA0-4B73-B3BC-7136D6ADDF0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Etnografia</a:t>
          </a:r>
        </a:p>
      </dgm:t>
    </dgm:pt>
    <dgm:pt modelId="{CA6051D5-5292-44BA-9C9A-022EA597AF4C}" type="parTrans" cxnId="{AE4D282C-DC76-455E-838C-78A80259B2C2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E4C4A6DD-41F2-437A-8475-B1DB68A6C84D}" type="sibTrans" cxnId="{AE4D282C-DC76-455E-838C-78A80259B2C2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F890325-88EE-445C-9FAA-1D574FB8E3D9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Participativo</a:t>
          </a:r>
        </a:p>
      </dgm:t>
    </dgm:pt>
    <dgm:pt modelId="{445C7214-62AB-405A-B02D-135EBC41A023}" type="parTrans" cxnId="{D2150D25-005A-47B0-ACB2-E8EE59E758C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D53FC13-C27B-4C9C-8005-081A6BD4B6CE}" type="sibTrans" cxnId="{D2150D25-005A-47B0-ACB2-E8EE59E758C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5BA5AE-E496-44FA-A3FB-3AA958A0FF4D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Conceito</a:t>
          </a:r>
        </a:p>
      </dgm:t>
    </dgm:pt>
    <dgm:pt modelId="{2C71C49F-B3C4-45A3-837D-D8187EF09803}" type="parTrans" cxnId="{60B86318-FF9A-4606-B611-57379A037735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EF67BD5-A240-476B-9A6C-6A23C9239A98}" type="sibTrans" cxnId="{60B86318-FF9A-4606-B611-57379A037735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4D4BE3F-C37A-446C-BA9A-BF930BB98D72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</a:t>
          </a:r>
          <a:r>
            <a:rPr lang="pt-BR" sz="1600" b="0" i="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Desejabilidade</a:t>
          </a:r>
          <a:endParaRPr lang="pt-BR" sz="1600" b="0" i="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DE8D8FC-9A19-48CE-BE13-6C8B5DCA9951}" type="parTrans" cxnId="{97E4D373-17A9-4289-9DA2-CF50E0AA72B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9604505A-29C2-45EF-ADD8-AF0BE4EFBD7A}" type="sibTrans" cxnId="{97E4D373-17A9-4289-9DA2-CF50E0AA72B9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D1BAAFC8-EFC7-4058-96C8-0BFC4761B4C9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Satisfação. </a:t>
          </a:r>
        </a:p>
      </dgm:t>
    </dgm:pt>
    <dgm:pt modelId="{8D500B98-84AC-4816-9006-9A085A9AAFE0}" type="parTrans" cxnId="{E412BF5A-9100-4681-81B2-BE32ADBD4CC3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6956F826-0932-4468-B158-41599B540DCC}" type="sibTrans" cxnId="{E412BF5A-9100-4681-81B2-BE32ADBD4CC3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2ED0B9C-DB76-478F-BE0F-E47CA41F22D8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Redação para UX.</a:t>
          </a:r>
        </a:p>
      </dgm:t>
    </dgm:pt>
    <dgm:pt modelId="{D977E10A-8937-4A15-93C7-10CCC9ACCC4F}" type="parTrans" cxnId="{2C6F049D-4FBE-49AE-84BD-D0AB3AF093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3EF628EB-DB40-4619-844C-4D2FA9B3A111}" type="sibTrans" cxnId="{2C6F049D-4FBE-49AE-84BD-D0AB3AF093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FFC7C8DD-63E5-4222-93B4-CFA796C6640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Negócios Digitais.</a:t>
          </a:r>
        </a:p>
      </dgm:t>
    </dgm:pt>
    <dgm:pt modelId="{6F471649-44C7-409C-B1B5-0B009657AA5A}" type="parTrans" cxnId="{CE1110EF-4098-4F0E-A11A-04056A95AB4C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EEF0FAA-ECB0-4D2B-AB07-389C4D549147}" type="sibTrans" cxnId="{CE1110EF-4098-4F0E-A11A-04056A95AB4C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A6BF941-ABDC-4F9A-B4C6-F7198CE1D5E6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UX para Computação Ubíqua e Internet das Coisas.</a:t>
          </a:r>
        </a:p>
      </dgm:t>
    </dgm:pt>
    <dgm:pt modelId="{AD365851-C2E0-49C4-8E0D-3928C951D483}" type="parTrans" cxnId="{5D6BE7B8-8B82-4F76-913C-A76432B9727D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5BBDD71-35E7-40C1-94B4-9911149DF00B}" type="sibTrans" cxnId="{5D6BE7B8-8B82-4F76-913C-A76432B9727D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C0C80BE-DC28-430B-8DD5-29C944ABD6EC}">
      <dgm:prSet phldrT="[Texto]" custT="1"/>
      <dgm:spPr/>
      <dgm:t>
        <a:bodyPr/>
        <a:lstStyle/>
        <a:p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A/B, Mapa de Calor,</a:t>
          </a:r>
          <a:b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</a:br>
          <a:r>
            <a:rPr lang="pt-BR" sz="16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Monitoramento de Clicks e Funil</a:t>
          </a:r>
        </a:p>
      </dgm:t>
    </dgm:pt>
    <dgm:pt modelId="{A94BAA08-3441-4C1F-BEBA-A83A30FD0D7E}" type="parTrans" cxnId="{277050F9-0B66-4700-8AA4-CC60C9F316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ACC3C241-6A08-436C-9828-F935DF917DEA}" type="sibTrans" cxnId="{277050F9-0B66-4700-8AA4-CC60C9F31624}">
      <dgm:prSet/>
      <dgm:spPr/>
      <dgm:t>
        <a:bodyPr/>
        <a:lstStyle/>
        <a:p>
          <a:endParaRPr lang="pt-BR" sz="16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881215D0-D4A4-4009-8119-D9D1B8095598}" type="pres">
      <dgm:prSet presAssocID="{613AB0C1-B44D-465B-8420-149B892D1730}" presName="diagram" presStyleCnt="0">
        <dgm:presLayoutVars>
          <dgm:dir/>
          <dgm:resizeHandles val="exact"/>
        </dgm:presLayoutVars>
      </dgm:prSet>
      <dgm:spPr/>
    </dgm:pt>
    <dgm:pt modelId="{F94E2CA4-6EE1-4489-BE69-8CFA1C045002}" type="pres">
      <dgm:prSet presAssocID="{3CC34415-C26C-4D81-921B-98AB199502D2}" presName="node" presStyleLbl="node1" presStyleIdx="0" presStyleCnt="16">
        <dgm:presLayoutVars>
          <dgm:bulletEnabled val="1"/>
        </dgm:presLayoutVars>
      </dgm:prSet>
      <dgm:spPr/>
    </dgm:pt>
    <dgm:pt modelId="{C28E951E-6A16-40A1-9C8D-D781D2CC5542}" type="pres">
      <dgm:prSet presAssocID="{CB21FEB8-E451-48A0-945D-E898D6EE6FA9}" presName="sibTrans" presStyleCnt="0"/>
      <dgm:spPr/>
    </dgm:pt>
    <dgm:pt modelId="{B3B34B0F-01A3-4D75-9105-EEA31C29F8F6}" type="pres">
      <dgm:prSet presAssocID="{63C6EF48-9B7F-4343-9FA6-87EB2B450B88}" presName="node" presStyleLbl="node1" presStyleIdx="1" presStyleCnt="16">
        <dgm:presLayoutVars>
          <dgm:bulletEnabled val="1"/>
        </dgm:presLayoutVars>
      </dgm:prSet>
      <dgm:spPr/>
    </dgm:pt>
    <dgm:pt modelId="{503E36CA-B14A-416B-95D1-DA51D59F8858}" type="pres">
      <dgm:prSet presAssocID="{CF3D7E60-028C-4B97-8CB6-A9F8EECB584B}" presName="sibTrans" presStyleCnt="0"/>
      <dgm:spPr/>
    </dgm:pt>
    <dgm:pt modelId="{BE8ECCEE-B8E7-42F4-8531-FD19E31D1147}" type="pres">
      <dgm:prSet presAssocID="{E8BD2435-FCBE-4D26-9C2D-5AFF7AE4F52B}" presName="node" presStyleLbl="node1" presStyleIdx="2" presStyleCnt="16">
        <dgm:presLayoutVars>
          <dgm:bulletEnabled val="1"/>
        </dgm:presLayoutVars>
      </dgm:prSet>
      <dgm:spPr/>
    </dgm:pt>
    <dgm:pt modelId="{66B3E7C0-F03C-4B4D-B9E8-A5DE0BCF3B08}" type="pres">
      <dgm:prSet presAssocID="{CBA8989A-D549-4AD5-AE51-D8663656F80C}" presName="sibTrans" presStyleCnt="0"/>
      <dgm:spPr/>
    </dgm:pt>
    <dgm:pt modelId="{6AA87E16-0722-4EC4-9704-FED872766C93}" type="pres">
      <dgm:prSet presAssocID="{725FDC20-E2E5-4D11-9F36-46339ECB82C6}" presName="node" presStyleLbl="node1" presStyleIdx="3" presStyleCnt="16">
        <dgm:presLayoutVars>
          <dgm:bulletEnabled val="1"/>
        </dgm:presLayoutVars>
      </dgm:prSet>
      <dgm:spPr/>
    </dgm:pt>
    <dgm:pt modelId="{1711C8AD-31A5-47E0-841A-2FEE61DABB00}" type="pres">
      <dgm:prSet presAssocID="{B4AC4B33-9863-4C67-A5E4-8FBF4D8B8A79}" presName="sibTrans" presStyleCnt="0"/>
      <dgm:spPr/>
    </dgm:pt>
    <dgm:pt modelId="{6301E080-4076-466E-B98A-47CC6D921D80}" type="pres">
      <dgm:prSet presAssocID="{08F585C9-4534-4345-A903-DFD02FCCF11C}" presName="node" presStyleLbl="node1" presStyleIdx="4" presStyleCnt="16">
        <dgm:presLayoutVars>
          <dgm:bulletEnabled val="1"/>
        </dgm:presLayoutVars>
      </dgm:prSet>
      <dgm:spPr/>
    </dgm:pt>
    <dgm:pt modelId="{31B839A9-6530-4D9C-B8EB-9E245C21CE95}" type="pres">
      <dgm:prSet presAssocID="{D671E4F8-6EAD-4CCF-A906-AEB2D93B2B6A}" presName="sibTrans" presStyleCnt="0"/>
      <dgm:spPr/>
    </dgm:pt>
    <dgm:pt modelId="{E0D1E173-6D85-49D3-8EDE-BBD2E39B5863}" type="pres">
      <dgm:prSet presAssocID="{64264F66-1B09-40D5-B3D1-5DE8D4F5DCCD}" presName="node" presStyleLbl="node1" presStyleIdx="5" presStyleCnt="16">
        <dgm:presLayoutVars>
          <dgm:bulletEnabled val="1"/>
        </dgm:presLayoutVars>
      </dgm:prSet>
      <dgm:spPr/>
    </dgm:pt>
    <dgm:pt modelId="{C4C8BA63-D99B-42F1-92DD-EE1E970A0F51}" type="pres">
      <dgm:prSet presAssocID="{FFBFB292-50A0-443A-9355-52383A6E37CD}" presName="sibTrans" presStyleCnt="0"/>
      <dgm:spPr/>
    </dgm:pt>
    <dgm:pt modelId="{D86F20B6-8659-4D83-9CC1-9CF15CB65E25}" type="pres">
      <dgm:prSet presAssocID="{1E974355-F8FC-4DE0-8508-C2621FF473DD}" presName="node" presStyleLbl="node1" presStyleIdx="6" presStyleCnt="16">
        <dgm:presLayoutVars>
          <dgm:bulletEnabled val="1"/>
        </dgm:presLayoutVars>
      </dgm:prSet>
      <dgm:spPr/>
    </dgm:pt>
    <dgm:pt modelId="{1D599011-F9C4-439A-8198-569FB048DC7E}" type="pres">
      <dgm:prSet presAssocID="{8BA5F785-5CF5-4CCE-90BD-290B6023AAD4}" presName="sibTrans" presStyleCnt="0"/>
      <dgm:spPr/>
    </dgm:pt>
    <dgm:pt modelId="{6D7C0B47-43BD-4BAA-B5DC-96895E273220}" type="pres">
      <dgm:prSet presAssocID="{1C0C80BE-DC28-430B-8DD5-29C944ABD6EC}" presName="node" presStyleLbl="node1" presStyleIdx="7" presStyleCnt="16">
        <dgm:presLayoutVars>
          <dgm:bulletEnabled val="1"/>
        </dgm:presLayoutVars>
      </dgm:prSet>
      <dgm:spPr/>
    </dgm:pt>
    <dgm:pt modelId="{9C3F282E-6D39-4F3E-9DB3-4B0BE4CDB47D}" type="pres">
      <dgm:prSet presAssocID="{ACC3C241-6A08-436C-9828-F935DF917DEA}" presName="sibTrans" presStyleCnt="0"/>
      <dgm:spPr/>
    </dgm:pt>
    <dgm:pt modelId="{A6AB989C-B9A7-4ABF-A783-D1B62E83831E}" type="pres">
      <dgm:prSet presAssocID="{72900D9D-8FA0-4B73-B3BC-7136D6ADDF08}" presName="node" presStyleLbl="node1" presStyleIdx="8" presStyleCnt="16">
        <dgm:presLayoutVars>
          <dgm:bulletEnabled val="1"/>
        </dgm:presLayoutVars>
      </dgm:prSet>
      <dgm:spPr/>
    </dgm:pt>
    <dgm:pt modelId="{E3DB1FBC-0BFD-4F26-8846-B1E66E280230}" type="pres">
      <dgm:prSet presAssocID="{E4C4A6DD-41F2-437A-8475-B1DB68A6C84D}" presName="sibTrans" presStyleCnt="0"/>
      <dgm:spPr/>
    </dgm:pt>
    <dgm:pt modelId="{148A3AD8-F57C-434F-BE6A-9A638CE03B23}" type="pres">
      <dgm:prSet presAssocID="{3F890325-88EE-445C-9FAA-1D574FB8E3D9}" presName="node" presStyleLbl="node1" presStyleIdx="9" presStyleCnt="16">
        <dgm:presLayoutVars>
          <dgm:bulletEnabled val="1"/>
        </dgm:presLayoutVars>
      </dgm:prSet>
      <dgm:spPr/>
    </dgm:pt>
    <dgm:pt modelId="{79A2D613-BC00-46E0-9E5F-8C279FEE876D}" type="pres">
      <dgm:prSet presAssocID="{8D53FC13-C27B-4C9C-8005-081A6BD4B6CE}" presName="sibTrans" presStyleCnt="0"/>
      <dgm:spPr/>
    </dgm:pt>
    <dgm:pt modelId="{39EBF507-369A-409C-A83B-6F25D32A14AD}" type="pres">
      <dgm:prSet presAssocID="{265BA5AE-E496-44FA-A3FB-3AA958A0FF4D}" presName="node" presStyleLbl="node1" presStyleIdx="10" presStyleCnt="16">
        <dgm:presLayoutVars>
          <dgm:bulletEnabled val="1"/>
        </dgm:presLayoutVars>
      </dgm:prSet>
      <dgm:spPr/>
    </dgm:pt>
    <dgm:pt modelId="{33DF0CFD-0AF2-46D9-8645-926C90E720F5}" type="pres">
      <dgm:prSet presAssocID="{AEF67BD5-A240-476B-9A6C-6A23C9239A98}" presName="sibTrans" presStyleCnt="0"/>
      <dgm:spPr/>
    </dgm:pt>
    <dgm:pt modelId="{9D32E72C-7849-4CB7-B201-02D85FD1C5AB}" type="pres">
      <dgm:prSet presAssocID="{D4D4BE3F-C37A-446C-BA9A-BF930BB98D72}" presName="node" presStyleLbl="node1" presStyleIdx="11" presStyleCnt="16">
        <dgm:presLayoutVars>
          <dgm:bulletEnabled val="1"/>
        </dgm:presLayoutVars>
      </dgm:prSet>
      <dgm:spPr/>
    </dgm:pt>
    <dgm:pt modelId="{F397566B-9DA3-427B-B17F-F6C28B15EFF2}" type="pres">
      <dgm:prSet presAssocID="{9604505A-29C2-45EF-ADD8-AF0BE4EFBD7A}" presName="sibTrans" presStyleCnt="0"/>
      <dgm:spPr/>
    </dgm:pt>
    <dgm:pt modelId="{ED942B1E-49CC-44A8-8FE5-D9817ECBFAB6}" type="pres">
      <dgm:prSet presAssocID="{D1BAAFC8-EFC7-4058-96C8-0BFC4761B4C9}" presName="node" presStyleLbl="node1" presStyleIdx="12" presStyleCnt="16">
        <dgm:presLayoutVars>
          <dgm:bulletEnabled val="1"/>
        </dgm:presLayoutVars>
      </dgm:prSet>
      <dgm:spPr/>
    </dgm:pt>
    <dgm:pt modelId="{8EF0BE01-F3B6-49EF-9EDB-63DB27EEEE9D}" type="pres">
      <dgm:prSet presAssocID="{6956F826-0932-4468-B158-41599B540DCC}" presName="sibTrans" presStyleCnt="0"/>
      <dgm:spPr/>
    </dgm:pt>
    <dgm:pt modelId="{281DECF6-E833-481F-80D1-503C2FEC73F0}" type="pres">
      <dgm:prSet presAssocID="{32ED0B9C-DB76-478F-BE0F-E47CA41F22D8}" presName="node" presStyleLbl="node1" presStyleIdx="13" presStyleCnt="16">
        <dgm:presLayoutVars>
          <dgm:bulletEnabled val="1"/>
        </dgm:presLayoutVars>
      </dgm:prSet>
      <dgm:spPr/>
    </dgm:pt>
    <dgm:pt modelId="{C93F6E81-43FE-42B5-9F8A-EF5FB24113F5}" type="pres">
      <dgm:prSet presAssocID="{3EF628EB-DB40-4619-844C-4D2FA9B3A111}" presName="sibTrans" presStyleCnt="0"/>
      <dgm:spPr/>
    </dgm:pt>
    <dgm:pt modelId="{2943446F-5934-4C9F-A9A2-4762127F6BCB}" type="pres">
      <dgm:prSet presAssocID="{FFC7C8DD-63E5-4222-93B4-CFA796C6640C}" presName="node" presStyleLbl="node1" presStyleIdx="14" presStyleCnt="16">
        <dgm:presLayoutVars>
          <dgm:bulletEnabled val="1"/>
        </dgm:presLayoutVars>
      </dgm:prSet>
      <dgm:spPr/>
    </dgm:pt>
    <dgm:pt modelId="{A58D9721-57C9-4D3F-BBD3-57326C09FE66}" type="pres">
      <dgm:prSet presAssocID="{2EEF0FAA-ECB0-4D2B-AB07-389C4D549147}" presName="sibTrans" presStyleCnt="0"/>
      <dgm:spPr/>
    </dgm:pt>
    <dgm:pt modelId="{F71B30A9-E2D1-4E79-ACAF-215B8ED6FD73}" type="pres">
      <dgm:prSet presAssocID="{CA6BF941-ABDC-4F9A-B4C6-F7198CE1D5E6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8790E09-EEDF-4F6B-B17E-A58045819984}" type="presOf" srcId="{1E974355-F8FC-4DE0-8508-C2621FF473DD}" destId="{D86F20B6-8659-4D83-9CC1-9CF15CB65E25}" srcOrd="0" destOrd="0" presId="urn:microsoft.com/office/officeart/2005/8/layout/default"/>
    <dgm:cxn modelId="{BD491B0C-BA76-4098-8E63-2A7521C29291}" type="presOf" srcId="{E8BD2435-FCBE-4D26-9C2D-5AFF7AE4F52B}" destId="{BE8ECCEE-B8E7-42F4-8531-FD19E31D1147}" srcOrd="0" destOrd="0" presId="urn:microsoft.com/office/officeart/2005/8/layout/default"/>
    <dgm:cxn modelId="{EE09560D-21AE-4105-804E-99D3AD79D732}" type="presOf" srcId="{D4D4BE3F-C37A-446C-BA9A-BF930BB98D72}" destId="{9D32E72C-7849-4CB7-B201-02D85FD1C5AB}" srcOrd="0" destOrd="0" presId="urn:microsoft.com/office/officeart/2005/8/layout/default"/>
    <dgm:cxn modelId="{60B86318-FF9A-4606-B611-57379A037735}" srcId="{613AB0C1-B44D-465B-8420-149B892D1730}" destId="{265BA5AE-E496-44FA-A3FB-3AA958A0FF4D}" srcOrd="10" destOrd="0" parTransId="{2C71C49F-B3C4-45A3-837D-D8187EF09803}" sibTransId="{AEF67BD5-A240-476B-9A6C-6A23C9239A98}"/>
    <dgm:cxn modelId="{86672A1F-8FD3-40E2-9696-8166BCD44BD8}" type="presOf" srcId="{08F585C9-4534-4345-A903-DFD02FCCF11C}" destId="{6301E080-4076-466E-B98A-47CC6D921D80}" srcOrd="0" destOrd="0" presId="urn:microsoft.com/office/officeart/2005/8/layout/default"/>
    <dgm:cxn modelId="{F1AA4821-DB85-4928-8221-138153EFD89F}" srcId="{613AB0C1-B44D-465B-8420-149B892D1730}" destId="{725FDC20-E2E5-4D11-9F36-46339ECB82C6}" srcOrd="3" destOrd="0" parTransId="{2A65E588-7724-4B5F-AA2D-BB13D9A78A5C}" sibTransId="{B4AC4B33-9863-4C67-A5E4-8FBF4D8B8A79}"/>
    <dgm:cxn modelId="{D2150D25-005A-47B0-ACB2-E8EE59E758C9}" srcId="{613AB0C1-B44D-465B-8420-149B892D1730}" destId="{3F890325-88EE-445C-9FAA-1D574FB8E3D9}" srcOrd="9" destOrd="0" parTransId="{445C7214-62AB-405A-B02D-135EBC41A023}" sibTransId="{8D53FC13-C27B-4C9C-8005-081A6BD4B6CE}"/>
    <dgm:cxn modelId="{B7DAE726-A2F1-4C41-9681-D09BE34EE336}" type="presOf" srcId="{FFC7C8DD-63E5-4222-93B4-CFA796C6640C}" destId="{2943446F-5934-4C9F-A9A2-4762127F6BCB}" srcOrd="0" destOrd="0" presId="urn:microsoft.com/office/officeart/2005/8/layout/default"/>
    <dgm:cxn modelId="{6CD9E229-F2D9-47DA-80FB-73C0A63B7C81}" type="presOf" srcId="{CA6BF941-ABDC-4F9A-B4C6-F7198CE1D5E6}" destId="{F71B30A9-E2D1-4E79-ACAF-215B8ED6FD73}" srcOrd="0" destOrd="0" presId="urn:microsoft.com/office/officeart/2005/8/layout/default"/>
    <dgm:cxn modelId="{AE4D282C-DC76-455E-838C-78A80259B2C2}" srcId="{613AB0C1-B44D-465B-8420-149B892D1730}" destId="{72900D9D-8FA0-4B73-B3BC-7136D6ADDF08}" srcOrd="8" destOrd="0" parTransId="{CA6051D5-5292-44BA-9C9A-022EA597AF4C}" sibTransId="{E4C4A6DD-41F2-437A-8475-B1DB68A6C84D}"/>
    <dgm:cxn modelId="{6535753B-F87F-4317-A82C-1D16639E2DA5}" type="presOf" srcId="{265BA5AE-E496-44FA-A3FB-3AA958A0FF4D}" destId="{39EBF507-369A-409C-A83B-6F25D32A14AD}" srcOrd="0" destOrd="0" presId="urn:microsoft.com/office/officeart/2005/8/layout/default"/>
    <dgm:cxn modelId="{5D245547-F1F5-446F-8451-F509B6484FC3}" type="presOf" srcId="{63C6EF48-9B7F-4343-9FA6-87EB2B450B88}" destId="{B3B34B0F-01A3-4D75-9105-EEA31C29F8F6}" srcOrd="0" destOrd="0" presId="urn:microsoft.com/office/officeart/2005/8/layout/default"/>
    <dgm:cxn modelId="{431A7351-E3B1-417A-908C-F0F746486755}" type="presOf" srcId="{1C0C80BE-DC28-430B-8DD5-29C944ABD6EC}" destId="{6D7C0B47-43BD-4BAA-B5DC-96895E273220}" srcOrd="0" destOrd="0" presId="urn:microsoft.com/office/officeart/2005/8/layout/default"/>
    <dgm:cxn modelId="{1FE6AE52-9DED-41E5-BC62-1D5D99273777}" srcId="{613AB0C1-B44D-465B-8420-149B892D1730}" destId="{E8BD2435-FCBE-4D26-9C2D-5AFF7AE4F52B}" srcOrd="2" destOrd="0" parTransId="{10555FA8-7FD1-4548-AA2B-D922F8DC5DB5}" sibTransId="{CBA8989A-D549-4AD5-AE51-D8663656F80C}"/>
    <dgm:cxn modelId="{0A00A058-8D03-4FBE-A451-75FE1BCEC883}" type="presOf" srcId="{72900D9D-8FA0-4B73-B3BC-7136D6ADDF08}" destId="{A6AB989C-B9A7-4ABF-A783-D1B62E83831E}" srcOrd="0" destOrd="0" presId="urn:microsoft.com/office/officeart/2005/8/layout/default"/>
    <dgm:cxn modelId="{E412BF5A-9100-4681-81B2-BE32ADBD4CC3}" srcId="{613AB0C1-B44D-465B-8420-149B892D1730}" destId="{D1BAAFC8-EFC7-4058-96C8-0BFC4761B4C9}" srcOrd="12" destOrd="0" parTransId="{8D500B98-84AC-4816-9006-9A085A9AAFE0}" sibTransId="{6956F826-0932-4468-B158-41599B540DCC}"/>
    <dgm:cxn modelId="{19D7D863-37C3-40A9-BBCD-26513CCDC5C7}" srcId="{613AB0C1-B44D-465B-8420-149B892D1730}" destId="{08F585C9-4534-4345-A903-DFD02FCCF11C}" srcOrd="4" destOrd="0" parTransId="{BCDA765C-A0D4-4ADC-AFC2-4DAF760185EE}" sibTransId="{D671E4F8-6EAD-4CCF-A906-AEB2D93B2B6A}"/>
    <dgm:cxn modelId="{97E4D373-17A9-4289-9DA2-CF50E0AA72B9}" srcId="{613AB0C1-B44D-465B-8420-149B892D1730}" destId="{D4D4BE3F-C37A-446C-BA9A-BF930BB98D72}" srcOrd="11" destOrd="0" parTransId="{0DE8D8FC-9A19-48CE-BE13-6C8B5DCA9951}" sibTransId="{9604505A-29C2-45EF-ADD8-AF0BE4EFBD7A}"/>
    <dgm:cxn modelId="{471FE476-13DB-4F8F-8138-1879AB96F607}" srcId="{613AB0C1-B44D-465B-8420-149B892D1730}" destId="{1E974355-F8FC-4DE0-8508-C2621FF473DD}" srcOrd="6" destOrd="0" parTransId="{EC170BC3-7D8D-4DC7-9F08-A1C669B56DE6}" sibTransId="{8BA5F785-5CF5-4CCE-90BD-290B6023AAD4}"/>
    <dgm:cxn modelId="{E8F7F078-51AD-405C-B7FC-B318E9632E6B}" type="presOf" srcId="{32ED0B9C-DB76-478F-BE0F-E47CA41F22D8}" destId="{281DECF6-E833-481F-80D1-503C2FEC73F0}" srcOrd="0" destOrd="0" presId="urn:microsoft.com/office/officeart/2005/8/layout/default"/>
    <dgm:cxn modelId="{3552BD7D-E583-4081-BCA1-AE608C375077}" type="presOf" srcId="{3CC34415-C26C-4D81-921B-98AB199502D2}" destId="{F94E2CA4-6EE1-4489-BE69-8CFA1C045002}" srcOrd="0" destOrd="0" presId="urn:microsoft.com/office/officeart/2005/8/layout/default"/>
    <dgm:cxn modelId="{F6C0528D-37BB-4BEC-B7A5-69D71D6259A1}" type="presOf" srcId="{64264F66-1B09-40D5-B3D1-5DE8D4F5DCCD}" destId="{E0D1E173-6D85-49D3-8EDE-BBD2E39B5863}" srcOrd="0" destOrd="0" presId="urn:microsoft.com/office/officeart/2005/8/layout/default"/>
    <dgm:cxn modelId="{E853349C-C2E9-4285-8858-558D557F8215}" type="presOf" srcId="{D1BAAFC8-EFC7-4058-96C8-0BFC4761B4C9}" destId="{ED942B1E-49CC-44A8-8FE5-D9817ECBFAB6}" srcOrd="0" destOrd="0" presId="urn:microsoft.com/office/officeart/2005/8/layout/default"/>
    <dgm:cxn modelId="{2C6F049D-4FBE-49AE-84BD-D0AB3AF09324}" srcId="{613AB0C1-B44D-465B-8420-149B892D1730}" destId="{32ED0B9C-DB76-478F-BE0F-E47CA41F22D8}" srcOrd="13" destOrd="0" parTransId="{D977E10A-8937-4A15-93C7-10CCC9ACCC4F}" sibTransId="{3EF628EB-DB40-4619-844C-4D2FA9B3A111}"/>
    <dgm:cxn modelId="{EC34B59E-0047-47E6-9B3F-857D63C3198F}" type="presOf" srcId="{613AB0C1-B44D-465B-8420-149B892D1730}" destId="{881215D0-D4A4-4009-8119-D9D1B8095598}" srcOrd="0" destOrd="0" presId="urn:microsoft.com/office/officeart/2005/8/layout/default"/>
    <dgm:cxn modelId="{1CE60EB3-32D5-443B-A342-9812E865D1F3}" type="presOf" srcId="{3F890325-88EE-445C-9FAA-1D574FB8E3D9}" destId="{148A3AD8-F57C-434F-BE6A-9A638CE03B23}" srcOrd="0" destOrd="0" presId="urn:microsoft.com/office/officeart/2005/8/layout/default"/>
    <dgm:cxn modelId="{5D6BE7B8-8B82-4F76-913C-A76432B9727D}" srcId="{613AB0C1-B44D-465B-8420-149B892D1730}" destId="{CA6BF941-ABDC-4F9A-B4C6-F7198CE1D5E6}" srcOrd="15" destOrd="0" parTransId="{AD365851-C2E0-49C4-8E0D-3928C951D483}" sibTransId="{05BBDD71-35E7-40C1-94B4-9911149DF00B}"/>
    <dgm:cxn modelId="{D18F60DC-ABD9-449B-B59F-329B6E4A8BB4}" srcId="{613AB0C1-B44D-465B-8420-149B892D1730}" destId="{64264F66-1B09-40D5-B3D1-5DE8D4F5DCCD}" srcOrd="5" destOrd="0" parTransId="{40B04421-BBC3-46FC-8CBF-A8D6404B001E}" sibTransId="{FFBFB292-50A0-443A-9355-52383A6E37CD}"/>
    <dgm:cxn modelId="{DE128FDC-8AAA-4BC2-84BC-3BF370FE2DF6}" srcId="{613AB0C1-B44D-465B-8420-149B892D1730}" destId="{63C6EF48-9B7F-4343-9FA6-87EB2B450B88}" srcOrd="1" destOrd="0" parTransId="{86C0C883-886C-4BD8-86C9-8B54C704F17D}" sibTransId="{CF3D7E60-028C-4B97-8CB6-A9F8EECB584B}"/>
    <dgm:cxn modelId="{CE1110EF-4098-4F0E-A11A-04056A95AB4C}" srcId="{613AB0C1-B44D-465B-8420-149B892D1730}" destId="{FFC7C8DD-63E5-4222-93B4-CFA796C6640C}" srcOrd="14" destOrd="0" parTransId="{6F471649-44C7-409C-B1B5-0B009657AA5A}" sibTransId="{2EEF0FAA-ECB0-4D2B-AB07-389C4D549147}"/>
    <dgm:cxn modelId="{AF63E0F7-AC96-4ED2-A86E-2D4952C9D009}" type="presOf" srcId="{725FDC20-E2E5-4D11-9F36-46339ECB82C6}" destId="{6AA87E16-0722-4EC4-9704-FED872766C93}" srcOrd="0" destOrd="0" presId="urn:microsoft.com/office/officeart/2005/8/layout/default"/>
    <dgm:cxn modelId="{277050F9-0B66-4700-8AA4-CC60C9F31624}" srcId="{613AB0C1-B44D-465B-8420-149B892D1730}" destId="{1C0C80BE-DC28-430B-8DD5-29C944ABD6EC}" srcOrd="7" destOrd="0" parTransId="{A94BAA08-3441-4C1F-BEBA-A83A30FD0D7E}" sibTransId="{ACC3C241-6A08-436C-9828-F935DF917DEA}"/>
    <dgm:cxn modelId="{F765FAFB-AE44-49B0-85D1-5C9E22071787}" srcId="{613AB0C1-B44D-465B-8420-149B892D1730}" destId="{3CC34415-C26C-4D81-921B-98AB199502D2}" srcOrd="0" destOrd="0" parTransId="{6C656AE4-D1B5-4035-B66C-39656728CF1B}" sibTransId="{CB21FEB8-E451-48A0-945D-E898D6EE6FA9}"/>
    <dgm:cxn modelId="{30933156-52E3-47F7-850C-9037D8608472}" type="presParOf" srcId="{881215D0-D4A4-4009-8119-D9D1B8095598}" destId="{F94E2CA4-6EE1-4489-BE69-8CFA1C045002}" srcOrd="0" destOrd="0" presId="urn:microsoft.com/office/officeart/2005/8/layout/default"/>
    <dgm:cxn modelId="{61CF1105-5111-4735-B4F1-8034380F597F}" type="presParOf" srcId="{881215D0-D4A4-4009-8119-D9D1B8095598}" destId="{C28E951E-6A16-40A1-9C8D-D781D2CC5542}" srcOrd="1" destOrd="0" presId="urn:microsoft.com/office/officeart/2005/8/layout/default"/>
    <dgm:cxn modelId="{4FB788CD-9920-46A5-9C43-7595DE9C2C10}" type="presParOf" srcId="{881215D0-D4A4-4009-8119-D9D1B8095598}" destId="{B3B34B0F-01A3-4D75-9105-EEA31C29F8F6}" srcOrd="2" destOrd="0" presId="urn:microsoft.com/office/officeart/2005/8/layout/default"/>
    <dgm:cxn modelId="{EBE37530-0093-4147-ABE4-381754E9E75E}" type="presParOf" srcId="{881215D0-D4A4-4009-8119-D9D1B8095598}" destId="{503E36CA-B14A-416B-95D1-DA51D59F8858}" srcOrd="3" destOrd="0" presId="urn:microsoft.com/office/officeart/2005/8/layout/default"/>
    <dgm:cxn modelId="{0FF0FAE1-6398-4325-BE01-F49D6769F6E5}" type="presParOf" srcId="{881215D0-D4A4-4009-8119-D9D1B8095598}" destId="{BE8ECCEE-B8E7-42F4-8531-FD19E31D1147}" srcOrd="4" destOrd="0" presId="urn:microsoft.com/office/officeart/2005/8/layout/default"/>
    <dgm:cxn modelId="{C99C7496-7DC4-42AF-BAC2-75CD4E784933}" type="presParOf" srcId="{881215D0-D4A4-4009-8119-D9D1B8095598}" destId="{66B3E7C0-F03C-4B4D-B9E8-A5DE0BCF3B08}" srcOrd="5" destOrd="0" presId="urn:microsoft.com/office/officeart/2005/8/layout/default"/>
    <dgm:cxn modelId="{084416EF-455E-4AFE-9D98-639AE91F14CE}" type="presParOf" srcId="{881215D0-D4A4-4009-8119-D9D1B8095598}" destId="{6AA87E16-0722-4EC4-9704-FED872766C93}" srcOrd="6" destOrd="0" presId="urn:microsoft.com/office/officeart/2005/8/layout/default"/>
    <dgm:cxn modelId="{12EF89F5-B6C3-4FEE-AED1-2DB76E6063DC}" type="presParOf" srcId="{881215D0-D4A4-4009-8119-D9D1B8095598}" destId="{1711C8AD-31A5-47E0-841A-2FEE61DABB00}" srcOrd="7" destOrd="0" presId="urn:microsoft.com/office/officeart/2005/8/layout/default"/>
    <dgm:cxn modelId="{B2FF32E6-0BF6-4597-AED0-AE80F5FA7223}" type="presParOf" srcId="{881215D0-D4A4-4009-8119-D9D1B8095598}" destId="{6301E080-4076-466E-B98A-47CC6D921D80}" srcOrd="8" destOrd="0" presId="urn:microsoft.com/office/officeart/2005/8/layout/default"/>
    <dgm:cxn modelId="{1D79F578-9715-422A-92D2-D06419EF073F}" type="presParOf" srcId="{881215D0-D4A4-4009-8119-D9D1B8095598}" destId="{31B839A9-6530-4D9C-B8EB-9E245C21CE95}" srcOrd="9" destOrd="0" presId="urn:microsoft.com/office/officeart/2005/8/layout/default"/>
    <dgm:cxn modelId="{6BF802C8-0DD5-442B-B488-53BB908B4683}" type="presParOf" srcId="{881215D0-D4A4-4009-8119-D9D1B8095598}" destId="{E0D1E173-6D85-49D3-8EDE-BBD2E39B5863}" srcOrd="10" destOrd="0" presId="urn:microsoft.com/office/officeart/2005/8/layout/default"/>
    <dgm:cxn modelId="{6E9CD5ED-4E04-41F2-B6F1-A4CD26F08BCC}" type="presParOf" srcId="{881215D0-D4A4-4009-8119-D9D1B8095598}" destId="{C4C8BA63-D99B-42F1-92DD-EE1E970A0F51}" srcOrd="11" destOrd="0" presId="urn:microsoft.com/office/officeart/2005/8/layout/default"/>
    <dgm:cxn modelId="{C8D6A5F6-6F72-4283-B77D-A7B72187E1CD}" type="presParOf" srcId="{881215D0-D4A4-4009-8119-D9D1B8095598}" destId="{D86F20B6-8659-4D83-9CC1-9CF15CB65E25}" srcOrd="12" destOrd="0" presId="urn:microsoft.com/office/officeart/2005/8/layout/default"/>
    <dgm:cxn modelId="{F946A3A9-5272-4C9D-A6FA-4A266A6FD569}" type="presParOf" srcId="{881215D0-D4A4-4009-8119-D9D1B8095598}" destId="{1D599011-F9C4-439A-8198-569FB048DC7E}" srcOrd="13" destOrd="0" presId="urn:microsoft.com/office/officeart/2005/8/layout/default"/>
    <dgm:cxn modelId="{6DE08054-908C-4864-892A-B0EE9B1DD59D}" type="presParOf" srcId="{881215D0-D4A4-4009-8119-D9D1B8095598}" destId="{6D7C0B47-43BD-4BAA-B5DC-96895E273220}" srcOrd="14" destOrd="0" presId="urn:microsoft.com/office/officeart/2005/8/layout/default"/>
    <dgm:cxn modelId="{A5C93CA4-F34A-45B7-B6C4-F642AE2D1C69}" type="presParOf" srcId="{881215D0-D4A4-4009-8119-D9D1B8095598}" destId="{9C3F282E-6D39-4F3E-9DB3-4B0BE4CDB47D}" srcOrd="15" destOrd="0" presId="urn:microsoft.com/office/officeart/2005/8/layout/default"/>
    <dgm:cxn modelId="{91F11EDB-B5A8-4924-9F8D-B4CA0E7231BA}" type="presParOf" srcId="{881215D0-D4A4-4009-8119-D9D1B8095598}" destId="{A6AB989C-B9A7-4ABF-A783-D1B62E83831E}" srcOrd="16" destOrd="0" presId="urn:microsoft.com/office/officeart/2005/8/layout/default"/>
    <dgm:cxn modelId="{DBA4B00C-DFFD-49B6-9D7D-1A039B6D02BB}" type="presParOf" srcId="{881215D0-D4A4-4009-8119-D9D1B8095598}" destId="{E3DB1FBC-0BFD-4F26-8846-B1E66E280230}" srcOrd="17" destOrd="0" presId="urn:microsoft.com/office/officeart/2005/8/layout/default"/>
    <dgm:cxn modelId="{C20C1DC2-C068-4CC7-8F3F-3AFB7B93D684}" type="presParOf" srcId="{881215D0-D4A4-4009-8119-D9D1B8095598}" destId="{148A3AD8-F57C-434F-BE6A-9A638CE03B23}" srcOrd="18" destOrd="0" presId="urn:microsoft.com/office/officeart/2005/8/layout/default"/>
    <dgm:cxn modelId="{20CBA77B-CD06-4B70-AD29-816CED1FBDBB}" type="presParOf" srcId="{881215D0-D4A4-4009-8119-D9D1B8095598}" destId="{79A2D613-BC00-46E0-9E5F-8C279FEE876D}" srcOrd="19" destOrd="0" presId="urn:microsoft.com/office/officeart/2005/8/layout/default"/>
    <dgm:cxn modelId="{C066AAED-2D88-4F36-9415-DEBC7A16F1FB}" type="presParOf" srcId="{881215D0-D4A4-4009-8119-D9D1B8095598}" destId="{39EBF507-369A-409C-A83B-6F25D32A14AD}" srcOrd="20" destOrd="0" presId="urn:microsoft.com/office/officeart/2005/8/layout/default"/>
    <dgm:cxn modelId="{22021426-C555-49F6-8783-7965E439153B}" type="presParOf" srcId="{881215D0-D4A4-4009-8119-D9D1B8095598}" destId="{33DF0CFD-0AF2-46D9-8645-926C90E720F5}" srcOrd="21" destOrd="0" presId="urn:microsoft.com/office/officeart/2005/8/layout/default"/>
    <dgm:cxn modelId="{86D7F5FC-4A84-4E0E-857C-BD1C22213EAB}" type="presParOf" srcId="{881215D0-D4A4-4009-8119-D9D1B8095598}" destId="{9D32E72C-7849-4CB7-B201-02D85FD1C5AB}" srcOrd="22" destOrd="0" presId="urn:microsoft.com/office/officeart/2005/8/layout/default"/>
    <dgm:cxn modelId="{58774265-377A-4A24-9E10-82377916131A}" type="presParOf" srcId="{881215D0-D4A4-4009-8119-D9D1B8095598}" destId="{F397566B-9DA3-427B-B17F-F6C28B15EFF2}" srcOrd="23" destOrd="0" presId="urn:microsoft.com/office/officeart/2005/8/layout/default"/>
    <dgm:cxn modelId="{B08FEC34-55BD-458B-9B63-11AF4B2BD196}" type="presParOf" srcId="{881215D0-D4A4-4009-8119-D9D1B8095598}" destId="{ED942B1E-49CC-44A8-8FE5-D9817ECBFAB6}" srcOrd="24" destOrd="0" presId="urn:microsoft.com/office/officeart/2005/8/layout/default"/>
    <dgm:cxn modelId="{06CF4C83-8363-404E-9FA6-69AC545665CF}" type="presParOf" srcId="{881215D0-D4A4-4009-8119-D9D1B8095598}" destId="{8EF0BE01-F3B6-49EF-9EDB-63DB27EEEE9D}" srcOrd="25" destOrd="0" presId="urn:microsoft.com/office/officeart/2005/8/layout/default"/>
    <dgm:cxn modelId="{630F8FE1-3C75-4158-BD49-EFDD214E29D4}" type="presParOf" srcId="{881215D0-D4A4-4009-8119-D9D1B8095598}" destId="{281DECF6-E833-481F-80D1-503C2FEC73F0}" srcOrd="26" destOrd="0" presId="urn:microsoft.com/office/officeart/2005/8/layout/default"/>
    <dgm:cxn modelId="{658F056B-CD5C-486D-9A3D-D26EEED67BED}" type="presParOf" srcId="{881215D0-D4A4-4009-8119-D9D1B8095598}" destId="{C93F6E81-43FE-42B5-9F8A-EF5FB24113F5}" srcOrd="27" destOrd="0" presId="urn:microsoft.com/office/officeart/2005/8/layout/default"/>
    <dgm:cxn modelId="{C3BBDF96-CA28-49B7-BD0A-4C5F06EBD542}" type="presParOf" srcId="{881215D0-D4A4-4009-8119-D9D1B8095598}" destId="{2943446F-5934-4C9F-A9A2-4762127F6BCB}" srcOrd="28" destOrd="0" presId="urn:microsoft.com/office/officeart/2005/8/layout/default"/>
    <dgm:cxn modelId="{BC9C46AE-6B4D-4ED5-A9B3-9385178B78A2}" type="presParOf" srcId="{881215D0-D4A4-4009-8119-D9D1B8095598}" destId="{A58D9721-57C9-4D3F-BBD3-57326C09FE66}" srcOrd="29" destOrd="0" presId="urn:microsoft.com/office/officeart/2005/8/layout/default"/>
    <dgm:cxn modelId="{BFF596C5-3F80-45A6-9CC2-131827D4F0D0}" type="presParOf" srcId="{881215D0-D4A4-4009-8119-D9D1B8095598}" destId="{F71B30A9-E2D1-4E79-ACAF-215B8ED6FD7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63386-3A4D-491B-B4BE-E28A40CA4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0B067EF-AF55-4747-A526-F724C728DA6C}">
      <dgm:prSet phldrT="[Texto]" custT="1"/>
      <dgm:spPr/>
      <dgm:t>
        <a:bodyPr/>
        <a:lstStyle/>
        <a:p>
          <a:r>
            <a:rPr lang="pt-BR" sz="2000" b="0" i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Identificação das necessidades dos usuários</a:t>
          </a:r>
        </a:p>
      </dgm:t>
    </dgm:pt>
    <dgm:pt modelId="{8EF64C08-C875-4C9E-AA42-119AF54B0BAD}" type="parTrans" cxnId="{FED3B7EA-B185-4CDA-B35B-DBB71F7DEE4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3BA0235-73E5-4656-B6F9-DDDD5AC9E639}" type="sibTrans" cxnId="{FED3B7EA-B185-4CDA-B35B-DBB71F7DEE4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60AAC51-2D4A-4876-9514-187CC5EDE52E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Modelar Personas</a:t>
          </a:r>
        </a:p>
      </dgm:t>
    </dgm:pt>
    <dgm:pt modelId="{003F6177-6997-4B62-BFDC-F3A0AE6D03AE}" type="parTrans" cxnId="{7A945F93-EAF3-46D5-81CF-C494C73B06D4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16F07B92-BD4F-4753-9219-E6D1DB3B0943}" type="sibTrans" cxnId="{7A945F93-EAF3-46D5-81CF-C494C73B06D4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0D1DC025-B55B-4E2D-8B89-CB9E890422F7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Propor alternativas e analisar a viabilidade</a:t>
          </a:r>
        </a:p>
      </dgm:t>
    </dgm:pt>
    <dgm:pt modelId="{8EE2B738-3497-47B1-88B4-70505F2F68FF}" type="parTrans" cxnId="{4D09C557-ECAB-415D-8C44-6EC87825FDF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442E1CAD-914B-42CA-B642-6AD8C27A4881}" type="sibTrans" cxnId="{4D09C557-ECAB-415D-8C44-6EC87825FDF7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DF3CAD8-824C-4525-AB4D-51A2D40EF778}">
      <dgm:prSet custT="1"/>
      <dgm:spPr/>
      <dgm:t>
        <a:bodyPr/>
        <a:lstStyle/>
        <a:p>
          <a:r>
            <a:rPr lang="pt-BR" sz="2000" b="0" i="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Validações</a:t>
          </a:r>
        </a:p>
      </dgm:t>
    </dgm:pt>
    <dgm:pt modelId="{4AC1D2B4-09BB-4C6B-8475-2EC7738468A7}" type="parTrans" cxnId="{59F5D8A9-A7DB-4B8E-B5D6-D8D783A547ED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29F9FB46-C8D3-4E42-96DC-71F0A5EF5B57}" type="sibTrans" cxnId="{59F5D8A9-A7DB-4B8E-B5D6-D8D783A547ED}">
      <dgm:prSet/>
      <dgm:spPr/>
      <dgm:t>
        <a:bodyPr/>
        <a:lstStyle/>
        <a:p>
          <a:endParaRPr lang="pt-BR" sz="2000" b="0" i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gm:t>
    </dgm:pt>
    <dgm:pt modelId="{C7544C12-2FFA-4049-BE66-F2FC2CD86507}" type="pres">
      <dgm:prSet presAssocID="{A8363386-3A4D-491B-B4BE-E28A40CA4C12}" presName="diagram" presStyleCnt="0">
        <dgm:presLayoutVars>
          <dgm:dir/>
          <dgm:resizeHandles val="exact"/>
        </dgm:presLayoutVars>
      </dgm:prSet>
      <dgm:spPr/>
    </dgm:pt>
    <dgm:pt modelId="{E6C4E505-0147-4094-B3B4-CBD1140A8ABB}" type="pres">
      <dgm:prSet presAssocID="{10B067EF-AF55-4747-A526-F724C728DA6C}" presName="node" presStyleLbl="node1" presStyleIdx="0" presStyleCnt="4">
        <dgm:presLayoutVars>
          <dgm:bulletEnabled val="1"/>
        </dgm:presLayoutVars>
      </dgm:prSet>
      <dgm:spPr/>
    </dgm:pt>
    <dgm:pt modelId="{40BA4EB0-2922-4E31-989B-C1958A16B541}" type="pres">
      <dgm:prSet presAssocID="{43BA0235-73E5-4656-B6F9-DDDD5AC9E639}" presName="sibTrans" presStyleCnt="0"/>
      <dgm:spPr/>
    </dgm:pt>
    <dgm:pt modelId="{4BC01279-F953-45AA-9044-A7F8A2B9E861}" type="pres">
      <dgm:prSet presAssocID="{260AAC51-2D4A-4876-9514-187CC5EDE52E}" presName="node" presStyleLbl="node1" presStyleIdx="1" presStyleCnt="4">
        <dgm:presLayoutVars>
          <dgm:bulletEnabled val="1"/>
        </dgm:presLayoutVars>
      </dgm:prSet>
      <dgm:spPr/>
    </dgm:pt>
    <dgm:pt modelId="{370B25C4-F19C-41A8-9FAB-B3BA01264831}" type="pres">
      <dgm:prSet presAssocID="{16F07B92-BD4F-4753-9219-E6D1DB3B0943}" presName="sibTrans" presStyleCnt="0"/>
      <dgm:spPr/>
    </dgm:pt>
    <dgm:pt modelId="{44DB366B-164E-421F-B1AF-7D99419F3017}" type="pres">
      <dgm:prSet presAssocID="{0D1DC025-B55B-4E2D-8B89-CB9E890422F7}" presName="node" presStyleLbl="node1" presStyleIdx="2" presStyleCnt="4">
        <dgm:presLayoutVars>
          <dgm:bulletEnabled val="1"/>
        </dgm:presLayoutVars>
      </dgm:prSet>
      <dgm:spPr/>
    </dgm:pt>
    <dgm:pt modelId="{19D29229-28E7-405B-94FC-289790A34175}" type="pres">
      <dgm:prSet presAssocID="{442E1CAD-914B-42CA-B642-6AD8C27A4881}" presName="sibTrans" presStyleCnt="0"/>
      <dgm:spPr/>
    </dgm:pt>
    <dgm:pt modelId="{9AF9A4BD-0D3F-422C-99DD-484EF9C228FE}" type="pres">
      <dgm:prSet presAssocID="{CDF3CAD8-824C-4525-AB4D-51A2D40EF778}" presName="node" presStyleLbl="node1" presStyleIdx="3" presStyleCnt="4">
        <dgm:presLayoutVars>
          <dgm:bulletEnabled val="1"/>
        </dgm:presLayoutVars>
      </dgm:prSet>
      <dgm:spPr/>
    </dgm:pt>
  </dgm:ptLst>
  <dgm:cxnLst>
    <dgm:cxn modelId="{556ECF10-A56D-49A3-A0DD-5CEA725611B4}" type="presOf" srcId="{A8363386-3A4D-491B-B4BE-E28A40CA4C12}" destId="{C7544C12-2FFA-4049-BE66-F2FC2CD86507}" srcOrd="0" destOrd="0" presId="urn:microsoft.com/office/officeart/2005/8/layout/default"/>
    <dgm:cxn modelId="{07CDAB1F-F957-406D-8C25-DC8767194BA0}" type="presOf" srcId="{CDF3CAD8-824C-4525-AB4D-51A2D40EF778}" destId="{9AF9A4BD-0D3F-422C-99DD-484EF9C228FE}" srcOrd="0" destOrd="0" presId="urn:microsoft.com/office/officeart/2005/8/layout/default"/>
    <dgm:cxn modelId="{9577D429-54B7-4C78-B325-EDBA86BC8920}" type="presOf" srcId="{0D1DC025-B55B-4E2D-8B89-CB9E890422F7}" destId="{44DB366B-164E-421F-B1AF-7D99419F3017}" srcOrd="0" destOrd="0" presId="urn:microsoft.com/office/officeart/2005/8/layout/default"/>
    <dgm:cxn modelId="{4D09C557-ECAB-415D-8C44-6EC87825FDF7}" srcId="{A8363386-3A4D-491B-B4BE-E28A40CA4C12}" destId="{0D1DC025-B55B-4E2D-8B89-CB9E890422F7}" srcOrd="2" destOrd="0" parTransId="{8EE2B738-3497-47B1-88B4-70505F2F68FF}" sibTransId="{442E1CAD-914B-42CA-B642-6AD8C27A4881}"/>
    <dgm:cxn modelId="{16DC1380-5670-4E0A-BEFB-DA2279D0A729}" type="presOf" srcId="{10B067EF-AF55-4747-A526-F724C728DA6C}" destId="{E6C4E505-0147-4094-B3B4-CBD1140A8ABB}" srcOrd="0" destOrd="0" presId="urn:microsoft.com/office/officeart/2005/8/layout/default"/>
    <dgm:cxn modelId="{7A945F93-EAF3-46D5-81CF-C494C73B06D4}" srcId="{A8363386-3A4D-491B-B4BE-E28A40CA4C12}" destId="{260AAC51-2D4A-4876-9514-187CC5EDE52E}" srcOrd="1" destOrd="0" parTransId="{003F6177-6997-4B62-BFDC-F3A0AE6D03AE}" sibTransId="{16F07B92-BD4F-4753-9219-E6D1DB3B0943}"/>
    <dgm:cxn modelId="{59F5D8A9-A7DB-4B8E-B5D6-D8D783A547ED}" srcId="{A8363386-3A4D-491B-B4BE-E28A40CA4C12}" destId="{CDF3CAD8-824C-4525-AB4D-51A2D40EF778}" srcOrd="3" destOrd="0" parTransId="{4AC1D2B4-09BB-4C6B-8475-2EC7738468A7}" sibTransId="{29F9FB46-C8D3-4E42-96DC-71F0A5EF5B57}"/>
    <dgm:cxn modelId="{5279FEE8-D6BD-4FFE-A12E-3E3385703A02}" type="presOf" srcId="{260AAC51-2D4A-4876-9514-187CC5EDE52E}" destId="{4BC01279-F953-45AA-9044-A7F8A2B9E861}" srcOrd="0" destOrd="0" presId="urn:microsoft.com/office/officeart/2005/8/layout/default"/>
    <dgm:cxn modelId="{FED3B7EA-B185-4CDA-B35B-DBB71F7DEE47}" srcId="{A8363386-3A4D-491B-B4BE-E28A40CA4C12}" destId="{10B067EF-AF55-4747-A526-F724C728DA6C}" srcOrd="0" destOrd="0" parTransId="{8EF64C08-C875-4C9E-AA42-119AF54B0BAD}" sibTransId="{43BA0235-73E5-4656-B6F9-DDDD5AC9E639}"/>
    <dgm:cxn modelId="{16A078CD-E79A-47C6-AED6-733EF8586AA4}" type="presParOf" srcId="{C7544C12-2FFA-4049-BE66-F2FC2CD86507}" destId="{E6C4E505-0147-4094-B3B4-CBD1140A8ABB}" srcOrd="0" destOrd="0" presId="urn:microsoft.com/office/officeart/2005/8/layout/default"/>
    <dgm:cxn modelId="{FD2342E6-6D79-48E9-BDC0-4F01E488AFE8}" type="presParOf" srcId="{C7544C12-2FFA-4049-BE66-F2FC2CD86507}" destId="{40BA4EB0-2922-4E31-989B-C1958A16B541}" srcOrd="1" destOrd="0" presId="urn:microsoft.com/office/officeart/2005/8/layout/default"/>
    <dgm:cxn modelId="{60D6D625-A0CC-47BD-BE1E-B2AB9C9973AE}" type="presParOf" srcId="{C7544C12-2FFA-4049-BE66-F2FC2CD86507}" destId="{4BC01279-F953-45AA-9044-A7F8A2B9E861}" srcOrd="2" destOrd="0" presId="urn:microsoft.com/office/officeart/2005/8/layout/default"/>
    <dgm:cxn modelId="{56BCFB4E-D966-4071-A21C-E03D28E4AC86}" type="presParOf" srcId="{C7544C12-2FFA-4049-BE66-F2FC2CD86507}" destId="{370B25C4-F19C-41A8-9FAB-B3BA01264831}" srcOrd="3" destOrd="0" presId="urn:microsoft.com/office/officeart/2005/8/layout/default"/>
    <dgm:cxn modelId="{C5FF9A2A-9D53-4911-8DA8-9498C955E57E}" type="presParOf" srcId="{C7544C12-2FFA-4049-BE66-F2FC2CD86507}" destId="{44DB366B-164E-421F-B1AF-7D99419F3017}" srcOrd="4" destOrd="0" presId="urn:microsoft.com/office/officeart/2005/8/layout/default"/>
    <dgm:cxn modelId="{47116167-12B9-486A-AC22-A8BBAAF2701A}" type="presParOf" srcId="{C7544C12-2FFA-4049-BE66-F2FC2CD86507}" destId="{19D29229-28E7-405B-94FC-289790A34175}" srcOrd="5" destOrd="0" presId="urn:microsoft.com/office/officeart/2005/8/layout/default"/>
    <dgm:cxn modelId="{B6D2E205-B125-4496-A9AD-FD84A0DC74C3}" type="presParOf" srcId="{C7544C12-2FFA-4049-BE66-F2FC2CD86507}" destId="{9AF9A4BD-0D3F-422C-99DD-484EF9C228F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40823-0BEA-4103-BF91-983C561AB272}" type="doc">
      <dgm:prSet loTypeId="urn:microsoft.com/office/officeart/2005/8/layout/bProcess3" loCatId="process" qsTypeId="urn:microsoft.com/office/officeart/2005/8/quickstyle/simple1" qsCatId="simple" csTypeId="urn:microsoft.com/office/officeart/2005/8/colors/accent5_2" csCatId="accent5" phldr="1"/>
      <dgm:spPr/>
    </dgm:pt>
    <dgm:pt modelId="{762A1EC3-9378-4142-BB55-C96242256523}">
      <dgm:prSet phldrT="[Texto]"/>
      <dgm:spPr/>
      <dgm:t>
        <a:bodyPr/>
        <a:lstStyle/>
        <a:p>
          <a:r>
            <a:rPr lang="pt-BR" b="1" dirty="0"/>
            <a:t>1. Definir o problema</a:t>
          </a:r>
          <a:r>
            <a:rPr lang="pt-BR" dirty="0"/>
            <a:t> </a:t>
          </a:r>
        </a:p>
        <a:p>
          <a:r>
            <a:rPr lang="pt-BR" i="1" dirty="0"/>
            <a:t>não basta aquilo que o cliente lhe informa</a:t>
          </a:r>
        </a:p>
      </dgm:t>
    </dgm:pt>
    <dgm:pt modelId="{9AFBA7BF-B0D1-4558-9448-0E9CAF46045E}" type="parTrans" cxnId="{B52A810A-552F-451F-A75A-DF70AE1EC145}">
      <dgm:prSet/>
      <dgm:spPr/>
      <dgm:t>
        <a:bodyPr/>
        <a:lstStyle/>
        <a:p>
          <a:endParaRPr lang="pt-BR"/>
        </a:p>
      </dgm:t>
    </dgm:pt>
    <dgm:pt modelId="{E47DD046-919C-4C88-A60A-C6BEA1D26E8B}" type="sibTrans" cxnId="{B52A810A-552F-451F-A75A-DF70AE1EC145}">
      <dgm:prSet/>
      <dgm:spPr/>
      <dgm:t>
        <a:bodyPr/>
        <a:lstStyle/>
        <a:p>
          <a:endParaRPr lang="pt-BR"/>
        </a:p>
      </dgm:t>
    </dgm:pt>
    <dgm:pt modelId="{979CA5B3-7E15-43D0-A6D1-B63CDE4B0373}">
      <dgm:prSet/>
      <dgm:spPr/>
      <dgm:t>
        <a:bodyPr/>
        <a:lstStyle/>
        <a:p>
          <a:r>
            <a:rPr lang="pt-BR" b="1" dirty="0"/>
            <a:t>2. Definir o tipo de solução </a:t>
          </a:r>
          <a:r>
            <a:rPr lang="pt-BR" i="1" dirty="0"/>
            <a:t>provisória, definitiva, puramente comercial, que dure no tempo, tecnicamente sofisticada ou simples e econômica</a:t>
          </a:r>
        </a:p>
      </dgm:t>
    </dgm:pt>
    <dgm:pt modelId="{E75542F3-5FC7-4F5A-BB67-8E90722A4C7F}" type="parTrans" cxnId="{C2942623-F8FC-48D6-9D4F-DA0D76CB7BA3}">
      <dgm:prSet/>
      <dgm:spPr/>
      <dgm:t>
        <a:bodyPr/>
        <a:lstStyle/>
        <a:p>
          <a:endParaRPr lang="pt-BR"/>
        </a:p>
      </dgm:t>
    </dgm:pt>
    <dgm:pt modelId="{72B85826-19DD-4681-B4C1-97EC9192B093}" type="sibTrans" cxnId="{C2942623-F8FC-48D6-9D4F-DA0D76CB7BA3}">
      <dgm:prSet/>
      <dgm:spPr/>
      <dgm:t>
        <a:bodyPr/>
        <a:lstStyle/>
        <a:p>
          <a:endParaRPr lang="pt-BR"/>
        </a:p>
      </dgm:t>
    </dgm:pt>
    <dgm:pt modelId="{A3924240-0B3F-43CC-A7AF-06CC214C4D80}">
      <dgm:prSet/>
      <dgm:spPr/>
      <dgm:t>
        <a:bodyPr/>
        <a:lstStyle/>
        <a:p>
          <a:r>
            <a:rPr lang="pt-BR" b="1" dirty="0"/>
            <a:t>3. Dividir o problema</a:t>
          </a:r>
          <a:r>
            <a:rPr lang="pt-BR" dirty="0"/>
            <a:t> </a:t>
          </a:r>
        </a:p>
        <a:p>
          <a:r>
            <a:rPr lang="pt-BR" i="1" dirty="0"/>
            <a:t>pai em problemas filhos menores e mais fáceis</a:t>
          </a:r>
        </a:p>
      </dgm:t>
    </dgm:pt>
    <dgm:pt modelId="{1AB1B1F9-B878-43FA-8592-D055F9CFAD1D}" type="parTrans" cxnId="{29AEDA32-A125-4797-B698-308472F8B437}">
      <dgm:prSet/>
      <dgm:spPr/>
      <dgm:t>
        <a:bodyPr/>
        <a:lstStyle/>
        <a:p>
          <a:endParaRPr lang="pt-BR"/>
        </a:p>
      </dgm:t>
    </dgm:pt>
    <dgm:pt modelId="{0CE7CB24-FAD5-4BF1-8F17-08129949D4F1}" type="sibTrans" cxnId="{29AEDA32-A125-4797-B698-308472F8B437}">
      <dgm:prSet/>
      <dgm:spPr/>
      <dgm:t>
        <a:bodyPr/>
        <a:lstStyle/>
        <a:p>
          <a:endParaRPr lang="pt-BR"/>
        </a:p>
      </dgm:t>
    </dgm:pt>
    <dgm:pt modelId="{7779E534-6899-4E68-8CC4-5B73017C13F0}">
      <dgm:prSet/>
      <dgm:spPr/>
      <dgm:t>
        <a:bodyPr/>
        <a:lstStyle/>
        <a:p>
          <a:r>
            <a:rPr lang="pt-BR" b="1" dirty="0"/>
            <a:t>4. Coletar dados</a:t>
          </a:r>
        </a:p>
        <a:p>
          <a:r>
            <a:rPr lang="pt-BR" i="1" dirty="0"/>
            <a:t>Identificar como problemas parecidos foram resolvidos antes de nós;</a:t>
          </a:r>
        </a:p>
      </dgm:t>
    </dgm:pt>
    <dgm:pt modelId="{B1F79082-7010-4CCC-8E0F-925B50D99019}" type="parTrans" cxnId="{5EA43C14-61F8-45DF-A621-3EF99E74FC77}">
      <dgm:prSet/>
      <dgm:spPr/>
      <dgm:t>
        <a:bodyPr/>
        <a:lstStyle/>
        <a:p>
          <a:endParaRPr lang="pt-BR"/>
        </a:p>
      </dgm:t>
    </dgm:pt>
    <dgm:pt modelId="{C21B6220-3866-422F-98E6-EC79852C8B38}" type="sibTrans" cxnId="{5EA43C14-61F8-45DF-A621-3EF99E74FC77}">
      <dgm:prSet/>
      <dgm:spPr/>
      <dgm:t>
        <a:bodyPr/>
        <a:lstStyle/>
        <a:p>
          <a:endParaRPr lang="pt-BR"/>
        </a:p>
      </dgm:t>
    </dgm:pt>
    <dgm:pt modelId="{B16ADFF0-9E46-4892-8EAD-3607602B7DCD}">
      <dgm:prSet/>
      <dgm:spPr/>
      <dgm:t>
        <a:bodyPr/>
        <a:lstStyle/>
        <a:p>
          <a:r>
            <a:rPr lang="pt-BR" b="1" dirty="0"/>
            <a:t>5. Análise dos dados recolhidos</a:t>
          </a:r>
        </a:p>
      </dgm:t>
    </dgm:pt>
    <dgm:pt modelId="{286DF062-1E69-420E-BFCE-7CDAC5DE3550}" type="parTrans" cxnId="{822AE4D9-1488-4A3E-9EB0-1D058CCB82F5}">
      <dgm:prSet/>
      <dgm:spPr/>
      <dgm:t>
        <a:bodyPr/>
        <a:lstStyle/>
        <a:p>
          <a:endParaRPr lang="pt-BR"/>
        </a:p>
      </dgm:t>
    </dgm:pt>
    <dgm:pt modelId="{1498F1A0-7FF8-4327-8E67-774CF371508A}" type="sibTrans" cxnId="{822AE4D9-1488-4A3E-9EB0-1D058CCB82F5}">
      <dgm:prSet/>
      <dgm:spPr/>
      <dgm:t>
        <a:bodyPr/>
        <a:lstStyle/>
        <a:p>
          <a:endParaRPr lang="pt-BR"/>
        </a:p>
      </dgm:t>
    </dgm:pt>
    <dgm:pt modelId="{4D0540C9-D5AC-4F0B-BF73-F6AEE60585E2}">
      <dgm:prSet/>
      <dgm:spPr/>
      <dgm:t>
        <a:bodyPr/>
        <a:lstStyle/>
        <a:p>
          <a:r>
            <a:rPr lang="pt-BR" b="1" dirty="0"/>
            <a:t>6. Pesquisa sobre materiais e tecnologias à disposição</a:t>
          </a:r>
          <a:endParaRPr lang="pt-BR" dirty="0"/>
        </a:p>
      </dgm:t>
    </dgm:pt>
    <dgm:pt modelId="{5AC9F2FA-B4B2-465E-9DD0-3D462CE15735}" type="parTrans" cxnId="{E2B43FA5-9CEF-43D8-A689-AB30BCB48956}">
      <dgm:prSet/>
      <dgm:spPr/>
      <dgm:t>
        <a:bodyPr/>
        <a:lstStyle/>
        <a:p>
          <a:endParaRPr lang="pt-BR"/>
        </a:p>
      </dgm:t>
    </dgm:pt>
    <dgm:pt modelId="{8FDF9385-73FE-4301-BBE3-5D33542C540A}" type="sibTrans" cxnId="{E2B43FA5-9CEF-43D8-A689-AB30BCB48956}">
      <dgm:prSet/>
      <dgm:spPr/>
      <dgm:t>
        <a:bodyPr/>
        <a:lstStyle/>
        <a:p>
          <a:endParaRPr lang="pt-BR"/>
        </a:p>
      </dgm:t>
    </dgm:pt>
    <dgm:pt modelId="{69727EC6-90EF-4123-BAE5-9FEE9F77D485}">
      <dgm:prSet/>
      <dgm:spPr/>
      <dgm:t>
        <a:bodyPr/>
        <a:lstStyle/>
        <a:p>
          <a:r>
            <a:rPr lang="pt-BR" b="1" dirty="0"/>
            <a:t>7. Experimentação</a:t>
          </a:r>
        </a:p>
        <a:p>
          <a:r>
            <a:rPr lang="pt-BR" i="1" dirty="0"/>
            <a:t>técnicas e materiais</a:t>
          </a:r>
        </a:p>
      </dgm:t>
    </dgm:pt>
    <dgm:pt modelId="{22D636A0-D2DE-42A7-93A2-7C317104B9D6}" type="parTrans" cxnId="{19618253-4593-4275-A31F-7DFDE6810F24}">
      <dgm:prSet/>
      <dgm:spPr/>
      <dgm:t>
        <a:bodyPr/>
        <a:lstStyle/>
        <a:p>
          <a:endParaRPr lang="pt-BR"/>
        </a:p>
      </dgm:t>
    </dgm:pt>
    <dgm:pt modelId="{EEE330CE-5114-446D-92CE-0D4478BE3EC1}" type="sibTrans" cxnId="{19618253-4593-4275-A31F-7DFDE6810F24}">
      <dgm:prSet/>
      <dgm:spPr/>
      <dgm:t>
        <a:bodyPr/>
        <a:lstStyle/>
        <a:p>
          <a:endParaRPr lang="pt-BR"/>
        </a:p>
      </dgm:t>
    </dgm:pt>
    <dgm:pt modelId="{CE24AC2D-8DA9-4E68-88B9-D2301B350BCD}">
      <dgm:prSet/>
      <dgm:spPr/>
      <dgm:t>
        <a:bodyPr/>
        <a:lstStyle/>
        <a:p>
          <a:r>
            <a:rPr lang="pt-BR" b="1" dirty="0"/>
            <a:t>8. Construção de modelos</a:t>
          </a:r>
        </a:p>
      </dgm:t>
    </dgm:pt>
    <dgm:pt modelId="{7920C1B4-7324-4683-B684-8B8E755488DF}" type="parTrans" cxnId="{81CBEDB1-620C-4D8A-B463-C77651A72FCB}">
      <dgm:prSet/>
      <dgm:spPr/>
      <dgm:t>
        <a:bodyPr/>
        <a:lstStyle/>
        <a:p>
          <a:endParaRPr lang="pt-BR"/>
        </a:p>
      </dgm:t>
    </dgm:pt>
    <dgm:pt modelId="{6FBE255E-799F-44DE-B23A-B03D47129F9B}" type="sibTrans" cxnId="{81CBEDB1-620C-4D8A-B463-C77651A72FCB}">
      <dgm:prSet/>
      <dgm:spPr/>
      <dgm:t>
        <a:bodyPr/>
        <a:lstStyle/>
        <a:p>
          <a:endParaRPr lang="pt-BR"/>
        </a:p>
      </dgm:t>
    </dgm:pt>
    <dgm:pt modelId="{E2CDC839-8F51-4FC4-9B02-07722B90F23F}">
      <dgm:prSet/>
      <dgm:spPr/>
      <dgm:t>
        <a:bodyPr/>
        <a:lstStyle/>
        <a:p>
          <a:r>
            <a:rPr lang="pt-BR" b="1" dirty="0"/>
            <a:t>9. Validação do modelo junto ao usuário</a:t>
          </a:r>
        </a:p>
      </dgm:t>
    </dgm:pt>
    <dgm:pt modelId="{5E6D5909-078D-48B5-94CB-614461AA2CD9}" type="parTrans" cxnId="{1BE54C3B-2B47-4D46-9BFB-6B75A42FA260}">
      <dgm:prSet/>
      <dgm:spPr/>
      <dgm:t>
        <a:bodyPr/>
        <a:lstStyle/>
        <a:p>
          <a:endParaRPr lang="pt-BR"/>
        </a:p>
      </dgm:t>
    </dgm:pt>
    <dgm:pt modelId="{572B6708-E725-47A1-AAAE-2AFDDD8FA06F}" type="sibTrans" cxnId="{1BE54C3B-2B47-4D46-9BFB-6B75A42FA260}">
      <dgm:prSet/>
      <dgm:spPr/>
      <dgm:t>
        <a:bodyPr/>
        <a:lstStyle/>
        <a:p>
          <a:endParaRPr lang="pt-BR"/>
        </a:p>
      </dgm:t>
    </dgm:pt>
    <dgm:pt modelId="{356435A2-FFCE-414A-BB0A-E6AFB2EE2397}">
      <dgm:prSet/>
      <dgm:spPr/>
      <dgm:t>
        <a:bodyPr/>
        <a:lstStyle/>
        <a:p>
          <a:r>
            <a:rPr lang="pt-BR" b="1" dirty="0"/>
            <a:t>10. Desenho construtivo</a:t>
          </a:r>
        </a:p>
      </dgm:t>
    </dgm:pt>
    <dgm:pt modelId="{942DFF74-6195-4E7C-BFBC-299711B5DFB1}" type="parTrans" cxnId="{D2765494-5BF7-4427-9F81-D2EC9A622B79}">
      <dgm:prSet/>
      <dgm:spPr/>
      <dgm:t>
        <a:bodyPr/>
        <a:lstStyle/>
        <a:p>
          <a:endParaRPr lang="pt-BR"/>
        </a:p>
      </dgm:t>
    </dgm:pt>
    <dgm:pt modelId="{1DAB510C-076F-4C81-9699-1040A520E1B7}" type="sibTrans" cxnId="{D2765494-5BF7-4427-9F81-D2EC9A622B79}">
      <dgm:prSet/>
      <dgm:spPr/>
      <dgm:t>
        <a:bodyPr/>
        <a:lstStyle/>
        <a:p>
          <a:endParaRPr lang="pt-BR"/>
        </a:p>
      </dgm:t>
    </dgm:pt>
    <dgm:pt modelId="{3B1B9751-8A7B-4701-A805-359AB2DCFEC3}" type="pres">
      <dgm:prSet presAssocID="{7D240823-0BEA-4103-BF91-983C561AB272}" presName="Name0" presStyleCnt="0">
        <dgm:presLayoutVars>
          <dgm:dir/>
          <dgm:resizeHandles val="exact"/>
        </dgm:presLayoutVars>
      </dgm:prSet>
      <dgm:spPr/>
    </dgm:pt>
    <dgm:pt modelId="{0690FFFA-7178-4F28-BEAC-B5518DE82664}" type="pres">
      <dgm:prSet presAssocID="{762A1EC3-9378-4142-BB55-C96242256523}" presName="node" presStyleLbl="node1" presStyleIdx="0" presStyleCnt="10">
        <dgm:presLayoutVars>
          <dgm:bulletEnabled val="1"/>
        </dgm:presLayoutVars>
      </dgm:prSet>
      <dgm:spPr/>
    </dgm:pt>
    <dgm:pt modelId="{2F415BF5-DD38-4DBB-B278-FA4196E2B5A2}" type="pres">
      <dgm:prSet presAssocID="{E47DD046-919C-4C88-A60A-C6BEA1D26E8B}" presName="sibTrans" presStyleLbl="sibTrans1D1" presStyleIdx="0" presStyleCnt="9"/>
      <dgm:spPr/>
    </dgm:pt>
    <dgm:pt modelId="{BAF2654F-6C56-4509-A3BA-0BEF22187C8E}" type="pres">
      <dgm:prSet presAssocID="{E47DD046-919C-4C88-A60A-C6BEA1D26E8B}" presName="connectorText" presStyleLbl="sibTrans1D1" presStyleIdx="0" presStyleCnt="9"/>
      <dgm:spPr/>
    </dgm:pt>
    <dgm:pt modelId="{DFC310A5-910E-445A-8B62-52FD0A7E83E4}" type="pres">
      <dgm:prSet presAssocID="{979CA5B3-7E15-43D0-A6D1-B63CDE4B0373}" presName="node" presStyleLbl="node1" presStyleIdx="1" presStyleCnt="10">
        <dgm:presLayoutVars>
          <dgm:bulletEnabled val="1"/>
        </dgm:presLayoutVars>
      </dgm:prSet>
      <dgm:spPr/>
    </dgm:pt>
    <dgm:pt modelId="{7696AADB-4C66-4F9D-AE6F-8DB0DEB85136}" type="pres">
      <dgm:prSet presAssocID="{72B85826-19DD-4681-B4C1-97EC9192B093}" presName="sibTrans" presStyleLbl="sibTrans1D1" presStyleIdx="1" presStyleCnt="9"/>
      <dgm:spPr/>
    </dgm:pt>
    <dgm:pt modelId="{6B02AB2D-7E51-4043-8CB1-9CDA0A6E65F6}" type="pres">
      <dgm:prSet presAssocID="{72B85826-19DD-4681-B4C1-97EC9192B093}" presName="connectorText" presStyleLbl="sibTrans1D1" presStyleIdx="1" presStyleCnt="9"/>
      <dgm:spPr/>
    </dgm:pt>
    <dgm:pt modelId="{95AD726F-B4BF-4F05-8A56-8736E73D8454}" type="pres">
      <dgm:prSet presAssocID="{A3924240-0B3F-43CC-A7AF-06CC214C4D80}" presName="node" presStyleLbl="node1" presStyleIdx="2" presStyleCnt="10">
        <dgm:presLayoutVars>
          <dgm:bulletEnabled val="1"/>
        </dgm:presLayoutVars>
      </dgm:prSet>
      <dgm:spPr/>
    </dgm:pt>
    <dgm:pt modelId="{8AFEB71F-01CE-422E-9BCF-AAC493D1696C}" type="pres">
      <dgm:prSet presAssocID="{0CE7CB24-FAD5-4BF1-8F17-08129949D4F1}" presName="sibTrans" presStyleLbl="sibTrans1D1" presStyleIdx="2" presStyleCnt="9"/>
      <dgm:spPr/>
    </dgm:pt>
    <dgm:pt modelId="{465A128E-A151-46C1-8E5A-2CE1F3EF5BA6}" type="pres">
      <dgm:prSet presAssocID="{0CE7CB24-FAD5-4BF1-8F17-08129949D4F1}" presName="connectorText" presStyleLbl="sibTrans1D1" presStyleIdx="2" presStyleCnt="9"/>
      <dgm:spPr/>
    </dgm:pt>
    <dgm:pt modelId="{B9861019-D196-4854-BC81-27F37B57A0F8}" type="pres">
      <dgm:prSet presAssocID="{7779E534-6899-4E68-8CC4-5B73017C13F0}" presName="node" presStyleLbl="node1" presStyleIdx="3" presStyleCnt="10">
        <dgm:presLayoutVars>
          <dgm:bulletEnabled val="1"/>
        </dgm:presLayoutVars>
      </dgm:prSet>
      <dgm:spPr/>
    </dgm:pt>
    <dgm:pt modelId="{D96BE95B-3285-4B02-9BED-A720AE4DE1B4}" type="pres">
      <dgm:prSet presAssocID="{C21B6220-3866-422F-98E6-EC79852C8B38}" presName="sibTrans" presStyleLbl="sibTrans1D1" presStyleIdx="3" presStyleCnt="9"/>
      <dgm:spPr/>
    </dgm:pt>
    <dgm:pt modelId="{A26E115B-BA19-4130-BB1B-5D8BD087E54C}" type="pres">
      <dgm:prSet presAssocID="{C21B6220-3866-422F-98E6-EC79852C8B38}" presName="connectorText" presStyleLbl="sibTrans1D1" presStyleIdx="3" presStyleCnt="9"/>
      <dgm:spPr/>
    </dgm:pt>
    <dgm:pt modelId="{D70B16B9-05AC-4F9A-BD07-9CF0EB25A945}" type="pres">
      <dgm:prSet presAssocID="{B16ADFF0-9E46-4892-8EAD-3607602B7DCD}" presName="node" presStyleLbl="node1" presStyleIdx="4" presStyleCnt="10">
        <dgm:presLayoutVars>
          <dgm:bulletEnabled val="1"/>
        </dgm:presLayoutVars>
      </dgm:prSet>
      <dgm:spPr/>
    </dgm:pt>
    <dgm:pt modelId="{CF321914-48A5-4316-8E91-92F9636AF164}" type="pres">
      <dgm:prSet presAssocID="{1498F1A0-7FF8-4327-8E67-774CF371508A}" presName="sibTrans" presStyleLbl="sibTrans1D1" presStyleIdx="4" presStyleCnt="9"/>
      <dgm:spPr/>
    </dgm:pt>
    <dgm:pt modelId="{CAF58C92-BA53-4619-9C94-EB1E6D8C5604}" type="pres">
      <dgm:prSet presAssocID="{1498F1A0-7FF8-4327-8E67-774CF371508A}" presName="connectorText" presStyleLbl="sibTrans1D1" presStyleIdx="4" presStyleCnt="9"/>
      <dgm:spPr/>
    </dgm:pt>
    <dgm:pt modelId="{D05D0F1F-2DEF-4E8A-B383-22BBD39A6D86}" type="pres">
      <dgm:prSet presAssocID="{4D0540C9-D5AC-4F0B-BF73-F6AEE60585E2}" presName="node" presStyleLbl="node1" presStyleIdx="5" presStyleCnt="10">
        <dgm:presLayoutVars>
          <dgm:bulletEnabled val="1"/>
        </dgm:presLayoutVars>
      </dgm:prSet>
      <dgm:spPr/>
    </dgm:pt>
    <dgm:pt modelId="{EC9E66F9-5BCE-448D-AA2E-157AC7B786FD}" type="pres">
      <dgm:prSet presAssocID="{8FDF9385-73FE-4301-BBE3-5D33542C540A}" presName="sibTrans" presStyleLbl="sibTrans1D1" presStyleIdx="5" presStyleCnt="9"/>
      <dgm:spPr/>
    </dgm:pt>
    <dgm:pt modelId="{EFF5DFE3-0033-417A-A650-FFA4AE95920F}" type="pres">
      <dgm:prSet presAssocID="{8FDF9385-73FE-4301-BBE3-5D33542C540A}" presName="connectorText" presStyleLbl="sibTrans1D1" presStyleIdx="5" presStyleCnt="9"/>
      <dgm:spPr/>
    </dgm:pt>
    <dgm:pt modelId="{DDF214EA-BE24-4C79-AC25-DF41FD1B7252}" type="pres">
      <dgm:prSet presAssocID="{69727EC6-90EF-4123-BAE5-9FEE9F77D485}" presName="node" presStyleLbl="node1" presStyleIdx="6" presStyleCnt="10">
        <dgm:presLayoutVars>
          <dgm:bulletEnabled val="1"/>
        </dgm:presLayoutVars>
      </dgm:prSet>
      <dgm:spPr/>
    </dgm:pt>
    <dgm:pt modelId="{C0372E15-1CD9-414A-83EC-0A3D48CFCDB8}" type="pres">
      <dgm:prSet presAssocID="{EEE330CE-5114-446D-92CE-0D4478BE3EC1}" presName="sibTrans" presStyleLbl="sibTrans1D1" presStyleIdx="6" presStyleCnt="9"/>
      <dgm:spPr/>
    </dgm:pt>
    <dgm:pt modelId="{6B763434-8B4C-4CBE-BE25-200E2B921805}" type="pres">
      <dgm:prSet presAssocID="{EEE330CE-5114-446D-92CE-0D4478BE3EC1}" presName="connectorText" presStyleLbl="sibTrans1D1" presStyleIdx="6" presStyleCnt="9"/>
      <dgm:spPr/>
    </dgm:pt>
    <dgm:pt modelId="{AEC4D852-E4EB-44DB-9518-0227CDA2F302}" type="pres">
      <dgm:prSet presAssocID="{CE24AC2D-8DA9-4E68-88B9-D2301B350BCD}" presName="node" presStyleLbl="node1" presStyleIdx="7" presStyleCnt="10">
        <dgm:presLayoutVars>
          <dgm:bulletEnabled val="1"/>
        </dgm:presLayoutVars>
      </dgm:prSet>
      <dgm:spPr/>
    </dgm:pt>
    <dgm:pt modelId="{979C3108-8FA2-4C09-8D06-5FAE54AFA10D}" type="pres">
      <dgm:prSet presAssocID="{6FBE255E-799F-44DE-B23A-B03D47129F9B}" presName="sibTrans" presStyleLbl="sibTrans1D1" presStyleIdx="7" presStyleCnt="9"/>
      <dgm:spPr/>
    </dgm:pt>
    <dgm:pt modelId="{DF7E42DA-D550-422E-BFA7-6A0088F4D170}" type="pres">
      <dgm:prSet presAssocID="{6FBE255E-799F-44DE-B23A-B03D47129F9B}" presName="connectorText" presStyleLbl="sibTrans1D1" presStyleIdx="7" presStyleCnt="9"/>
      <dgm:spPr/>
    </dgm:pt>
    <dgm:pt modelId="{F316B9E6-8922-4495-AF3F-05078724A867}" type="pres">
      <dgm:prSet presAssocID="{E2CDC839-8F51-4FC4-9B02-07722B90F23F}" presName="node" presStyleLbl="node1" presStyleIdx="8" presStyleCnt="10">
        <dgm:presLayoutVars>
          <dgm:bulletEnabled val="1"/>
        </dgm:presLayoutVars>
      </dgm:prSet>
      <dgm:spPr/>
    </dgm:pt>
    <dgm:pt modelId="{B6BACFE3-C98C-4F87-B2F8-85B9E7A755E2}" type="pres">
      <dgm:prSet presAssocID="{572B6708-E725-47A1-AAAE-2AFDDD8FA06F}" presName="sibTrans" presStyleLbl="sibTrans1D1" presStyleIdx="8" presStyleCnt="9"/>
      <dgm:spPr/>
    </dgm:pt>
    <dgm:pt modelId="{A4679D45-617D-4287-9EB4-E15D01DD6913}" type="pres">
      <dgm:prSet presAssocID="{572B6708-E725-47A1-AAAE-2AFDDD8FA06F}" presName="connectorText" presStyleLbl="sibTrans1D1" presStyleIdx="8" presStyleCnt="9"/>
      <dgm:spPr/>
    </dgm:pt>
    <dgm:pt modelId="{088CFEB2-35FF-42E4-BB16-A0D37D353F9F}" type="pres">
      <dgm:prSet presAssocID="{356435A2-FFCE-414A-BB0A-E6AFB2EE2397}" presName="node" presStyleLbl="node1" presStyleIdx="9" presStyleCnt="10">
        <dgm:presLayoutVars>
          <dgm:bulletEnabled val="1"/>
        </dgm:presLayoutVars>
      </dgm:prSet>
      <dgm:spPr/>
    </dgm:pt>
  </dgm:ptLst>
  <dgm:cxnLst>
    <dgm:cxn modelId="{B52A810A-552F-451F-A75A-DF70AE1EC145}" srcId="{7D240823-0BEA-4103-BF91-983C561AB272}" destId="{762A1EC3-9378-4142-BB55-C96242256523}" srcOrd="0" destOrd="0" parTransId="{9AFBA7BF-B0D1-4558-9448-0E9CAF46045E}" sibTransId="{E47DD046-919C-4C88-A60A-C6BEA1D26E8B}"/>
    <dgm:cxn modelId="{5EA43C14-61F8-45DF-A621-3EF99E74FC77}" srcId="{7D240823-0BEA-4103-BF91-983C561AB272}" destId="{7779E534-6899-4E68-8CC4-5B73017C13F0}" srcOrd="3" destOrd="0" parTransId="{B1F79082-7010-4CCC-8E0F-925B50D99019}" sibTransId="{C21B6220-3866-422F-98E6-EC79852C8B38}"/>
    <dgm:cxn modelId="{D7E7B71B-03EB-4947-8A7D-6286A7531672}" type="presOf" srcId="{C21B6220-3866-422F-98E6-EC79852C8B38}" destId="{A26E115B-BA19-4130-BB1B-5D8BD087E54C}" srcOrd="1" destOrd="0" presId="urn:microsoft.com/office/officeart/2005/8/layout/bProcess3"/>
    <dgm:cxn modelId="{C2942623-F8FC-48D6-9D4F-DA0D76CB7BA3}" srcId="{7D240823-0BEA-4103-BF91-983C561AB272}" destId="{979CA5B3-7E15-43D0-A6D1-B63CDE4B0373}" srcOrd="1" destOrd="0" parTransId="{E75542F3-5FC7-4F5A-BB67-8E90722A4C7F}" sibTransId="{72B85826-19DD-4681-B4C1-97EC9192B093}"/>
    <dgm:cxn modelId="{325FA928-566F-41EC-B207-9969E5FEC68F}" type="presOf" srcId="{0CE7CB24-FAD5-4BF1-8F17-08129949D4F1}" destId="{8AFEB71F-01CE-422E-9BCF-AAC493D1696C}" srcOrd="0" destOrd="0" presId="urn:microsoft.com/office/officeart/2005/8/layout/bProcess3"/>
    <dgm:cxn modelId="{381F9129-39DE-4FE8-A641-9564060B3261}" type="presOf" srcId="{0CE7CB24-FAD5-4BF1-8F17-08129949D4F1}" destId="{465A128E-A151-46C1-8E5A-2CE1F3EF5BA6}" srcOrd="1" destOrd="0" presId="urn:microsoft.com/office/officeart/2005/8/layout/bProcess3"/>
    <dgm:cxn modelId="{811AA62D-C211-440D-824C-C551FA862D52}" type="presOf" srcId="{C21B6220-3866-422F-98E6-EC79852C8B38}" destId="{D96BE95B-3285-4B02-9BED-A720AE4DE1B4}" srcOrd="0" destOrd="0" presId="urn:microsoft.com/office/officeart/2005/8/layout/bProcess3"/>
    <dgm:cxn modelId="{29AEDA32-A125-4797-B698-308472F8B437}" srcId="{7D240823-0BEA-4103-BF91-983C561AB272}" destId="{A3924240-0B3F-43CC-A7AF-06CC214C4D80}" srcOrd="2" destOrd="0" parTransId="{1AB1B1F9-B878-43FA-8592-D055F9CFAD1D}" sibTransId="{0CE7CB24-FAD5-4BF1-8F17-08129949D4F1}"/>
    <dgm:cxn modelId="{A29E8433-4EB0-416C-AF36-908FF707368E}" type="presOf" srcId="{6FBE255E-799F-44DE-B23A-B03D47129F9B}" destId="{DF7E42DA-D550-422E-BFA7-6A0088F4D170}" srcOrd="1" destOrd="0" presId="urn:microsoft.com/office/officeart/2005/8/layout/bProcess3"/>
    <dgm:cxn modelId="{1BE54C3B-2B47-4D46-9BFB-6B75A42FA260}" srcId="{7D240823-0BEA-4103-BF91-983C561AB272}" destId="{E2CDC839-8F51-4FC4-9B02-07722B90F23F}" srcOrd="8" destOrd="0" parTransId="{5E6D5909-078D-48B5-94CB-614461AA2CD9}" sibTransId="{572B6708-E725-47A1-AAAE-2AFDDD8FA06F}"/>
    <dgm:cxn modelId="{DE245C3B-EFA4-47F2-9635-23C7DB81EBF7}" type="presOf" srcId="{1498F1A0-7FF8-4327-8E67-774CF371508A}" destId="{CF321914-48A5-4316-8E91-92F9636AF164}" srcOrd="0" destOrd="0" presId="urn:microsoft.com/office/officeart/2005/8/layout/bProcess3"/>
    <dgm:cxn modelId="{42C3753F-135F-4FFA-AD80-D2081FE9AF10}" type="presOf" srcId="{A3924240-0B3F-43CC-A7AF-06CC214C4D80}" destId="{95AD726F-B4BF-4F05-8A56-8736E73D8454}" srcOrd="0" destOrd="0" presId="urn:microsoft.com/office/officeart/2005/8/layout/bProcess3"/>
    <dgm:cxn modelId="{ED016340-C28F-4FEC-8D39-76A78DEDC513}" type="presOf" srcId="{7D240823-0BEA-4103-BF91-983C561AB272}" destId="{3B1B9751-8A7B-4701-A805-359AB2DCFEC3}" srcOrd="0" destOrd="0" presId="urn:microsoft.com/office/officeart/2005/8/layout/bProcess3"/>
    <dgm:cxn modelId="{72999148-0025-40C2-88F4-5D2A5D5471F1}" type="presOf" srcId="{8FDF9385-73FE-4301-BBE3-5D33542C540A}" destId="{EFF5DFE3-0033-417A-A650-FFA4AE95920F}" srcOrd="1" destOrd="0" presId="urn:microsoft.com/office/officeart/2005/8/layout/bProcess3"/>
    <dgm:cxn modelId="{DAF7AB4B-9FA1-4FE4-862E-FDED94254C77}" type="presOf" srcId="{1498F1A0-7FF8-4327-8E67-774CF371508A}" destId="{CAF58C92-BA53-4619-9C94-EB1E6D8C5604}" srcOrd="1" destOrd="0" presId="urn:microsoft.com/office/officeart/2005/8/layout/bProcess3"/>
    <dgm:cxn modelId="{19618253-4593-4275-A31F-7DFDE6810F24}" srcId="{7D240823-0BEA-4103-BF91-983C561AB272}" destId="{69727EC6-90EF-4123-BAE5-9FEE9F77D485}" srcOrd="6" destOrd="0" parTransId="{22D636A0-D2DE-42A7-93A2-7C317104B9D6}" sibTransId="{EEE330CE-5114-446D-92CE-0D4478BE3EC1}"/>
    <dgm:cxn modelId="{5D5AC557-6674-4DA7-8868-97B784B7B259}" type="presOf" srcId="{69727EC6-90EF-4123-BAE5-9FEE9F77D485}" destId="{DDF214EA-BE24-4C79-AC25-DF41FD1B7252}" srcOrd="0" destOrd="0" presId="urn:microsoft.com/office/officeart/2005/8/layout/bProcess3"/>
    <dgm:cxn modelId="{FD147B5F-529D-4139-AF44-A8B60C78588C}" type="presOf" srcId="{4D0540C9-D5AC-4F0B-BF73-F6AEE60585E2}" destId="{D05D0F1F-2DEF-4E8A-B383-22BBD39A6D86}" srcOrd="0" destOrd="0" presId="urn:microsoft.com/office/officeart/2005/8/layout/bProcess3"/>
    <dgm:cxn modelId="{0740EA5F-F3AB-426E-9717-CB905459B62D}" type="presOf" srcId="{72B85826-19DD-4681-B4C1-97EC9192B093}" destId="{7696AADB-4C66-4F9D-AE6F-8DB0DEB85136}" srcOrd="0" destOrd="0" presId="urn:microsoft.com/office/officeart/2005/8/layout/bProcess3"/>
    <dgm:cxn modelId="{0A421A61-8E20-4F73-B818-0D4A45BB805D}" type="presOf" srcId="{CE24AC2D-8DA9-4E68-88B9-D2301B350BCD}" destId="{AEC4D852-E4EB-44DB-9518-0227CDA2F302}" srcOrd="0" destOrd="0" presId="urn:microsoft.com/office/officeart/2005/8/layout/bProcess3"/>
    <dgm:cxn modelId="{6FD6AC76-6550-4818-A9D8-6C30581D4409}" type="presOf" srcId="{E47DD046-919C-4C88-A60A-C6BEA1D26E8B}" destId="{BAF2654F-6C56-4509-A3BA-0BEF22187C8E}" srcOrd="1" destOrd="0" presId="urn:microsoft.com/office/officeart/2005/8/layout/bProcess3"/>
    <dgm:cxn modelId="{6E51E478-874A-44D9-9D06-5B11334A8859}" type="presOf" srcId="{979CA5B3-7E15-43D0-A6D1-B63CDE4B0373}" destId="{DFC310A5-910E-445A-8B62-52FD0A7E83E4}" srcOrd="0" destOrd="0" presId="urn:microsoft.com/office/officeart/2005/8/layout/bProcess3"/>
    <dgm:cxn modelId="{1B5A5C79-B471-45C5-84E7-7D219F3CD36F}" type="presOf" srcId="{8FDF9385-73FE-4301-BBE3-5D33542C540A}" destId="{EC9E66F9-5BCE-448D-AA2E-157AC7B786FD}" srcOrd="0" destOrd="0" presId="urn:microsoft.com/office/officeart/2005/8/layout/bProcess3"/>
    <dgm:cxn modelId="{94B4BD84-B7AE-4782-8B9A-2AF3985DEC3D}" type="presOf" srcId="{E47DD046-919C-4C88-A60A-C6BEA1D26E8B}" destId="{2F415BF5-DD38-4DBB-B278-FA4196E2B5A2}" srcOrd="0" destOrd="0" presId="urn:microsoft.com/office/officeart/2005/8/layout/bProcess3"/>
    <dgm:cxn modelId="{CC4BA885-2DDF-4849-8402-72E4A92DA414}" type="presOf" srcId="{72B85826-19DD-4681-B4C1-97EC9192B093}" destId="{6B02AB2D-7E51-4043-8CB1-9CDA0A6E65F6}" srcOrd="1" destOrd="0" presId="urn:microsoft.com/office/officeart/2005/8/layout/bProcess3"/>
    <dgm:cxn modelId="{D2765494-5BF7-4427-9F81-D2EC9A622B79}" srcId="{7D240823-0BEA-4103-BF91-983C561AB272}" destId="{356435A2-FFCE-414A-BB0A-E6AFB2EE2397}" srcOrd="9" destOrd="0" parTransId="{942DFF74-6195-4E7C-BFBC-299711B5DFB1}" sibTransId="{1DAB510C-076F-4C81-9699-1040A520E1B7}"/>
    <dgm:cxn modelId="{64E6CD98-5F84-48C6-9DA5-04B520FDAA30}" type="presOf" srcId="{7779E534-6899-4E68-8CC4-5B73017C13F0}" destId="{B9861019-D196-4854-BC81-27F37B57A0F8}" srcOrd="0" destOrd="0" presId="urn:microsoft.com/office/officeart/2005/8/layout/bProcess3"/>
    <dgm:cxn modelId="{A0AFA8A1-1F88-45B1-9E1D-B79562DC9CA5}" type="presOf" srcId="{6FBE255E-799F-44DE-B23A-B03D47129F9B}" destId="{979C3108-8FA2-4C09-8D06-5FAE54AFA10D}" srcOrd="0" destOrd="0" presId="urn:microsoft.com/office/officeart/2005/8/layout/bProcess3"/>
    <dgm:cxn modelId="{E2B43FA5-9CEF-43D8-A689-AB30BCB48956}" srcId="{7D240823-0BEA-4103-BF91-983C561AB272}" destId="{4D0540C9-D5AC-4F0B-BF73-F6AEE60585E2}" srcOrd="5" destOrd="0" parTransId="{5AC9F2FA-B4B2-465E-9DD0-3D462CE15735}" sibTransId="{8FDF9385-73FE-4301-BBE3-5D33542C540A}"/>
    <dgm:cxn modelId="{81CBEDB1-620C-4D8A-B463-C77651A72FCB}" srcId="{7D240823-0BEA-4103-BF91-983C561AB272}" destId="{CE24AC2D-8DA9-4E68-88B9-D2301B350BCD}" srcOrd="7" destOrd="0" parTransId="{7920C1B4-7324-4683-B684-8B8E755488DF}" sibTransId="{6FBE255E-799F-44DE-B23A-B03D47129F9B}"/>
    <dgm:cxn modelId="{0960F8B3-D1FC-4EBB-9C96-0E409B81C6FD}" type="presOf" srcId="{572B6708-E725-47A1-AAAE-2AFDDD8FA06F}" destId="{A4679D45-617D-4287-9EB4-E15D01DD6913}" srcOrd="1" destOrd="0" presId="urn:microsoft.com/office/officeart/2005/8/layout/bProcess3"/>
    <dgm:cxn modelId="{74E61EB5-1588-4D64-B905-8A8C85D88B17}" type="presOf" srcId="{EEE330CE-5114-446D-92CE-0D4478BE3EC1}" destId="{C0372E15-1CD9-414A-83EC-0A3D48CFCDB8}" srcOrd="0" destOrd="0" presId="urn:microsoft.com/office/officeart/2005/8/layout/bProcess3"/>
    <dgm:cxn modelId="{8D895BC4-A267-40C3-A335-3D8A8C511909}" type="presOf" srcId="{B16ADFF0-9E46-4892-8EAD-3607602B7DCD}" destId="{D70B16B9-05AC-4F9A-BD07-9CF0EB25A945}" srcOrd="0" destOrd="0" presId="urn:microsoft.com/office/officeart/2005/8/layout/bProcess3"/>
    <dgm:cxn modelId="{6D69FCC6-024E-493D-9989-7374E93863D5}" type="presOf" srcId="{EEE330CE-5114-446D-92CE-0D4478BE3EC1}" destId="{6B763434-8B4C-4CBE-BE25-200E2B921805}" srcOrd="1" destOrd="0" presId="urn:microsoft.com/office/officeart/2005/8/layout/bProcess3"/>
    <dgm:cxn modelId="{C47D09D4-9B2D-4033-8AA5-B4F7C7BF6517}" type="presOf" srcId="{356435A2-FFCE-414A-BB0A-E6AFB2EE2397}" destId="{088CFEB2-35FF-42E4-BB16-A0D37D353F9F}" srcOrd="0" destOrd="0" presId="urn:microsoft.com/office/officeart/2005/8/layout/bProcess3"/>
    <dgm:cxn modelId="{7ED9CDD7-D8EF-42F8-BD66-CD8B7A9D1935}" type="presOf" srcId="{762A1EC3-9378-4142-BB55-C96242256523}" destId="{0690FFFA-7178-4F28-BEAC-B5518DE82664}" srcOrd="0" destOrd="0" presId="urn:microsoft.com/office/officeart/2005/8/layout/bProcess3"/>
    <dgm:cxn modelId="{822AE4D9-1488-4A3E-9EB0-1D058CCB82F5}" srcId="{7D240823-0BEA-4103-BF91-983C561AB272}" destId="{B16ADFF0-9E46-4892-8EAD-3607602B7DCD}" srcOrd="4" destOrd="0" parTransId="{286DF062-1E69-420E-BFCE-7CDAC5DE3550}" sibTransId="{1498F1A0-7FF8-4327-8E67-774CF371508A}"/>
    <dgm:cxn modelId="{A55D28E4-326A-4CC0-854A-B2B615B4B543}" type="presOf" srcId="{E2CDC839-8F51-4FC4-9B02-07722B90F23F}" destId="{F316B9E6-8922-4495-AF3F-05078724A867}" srcOrd="0" destOrd="0" presId="urn:microsoft.com/office/officeart/2005/8/layout/bProcess3"/>
    <dgm:cxn modelId="{EDC6CDEB-389B-430A-A5F4-F78E207193A3}" type="presOf" srcId="{572B6708-E725-47A1-AAAE-2AFDDD8FA06F}" destId="{B6BACFE3-C98C-4F87-B2F8-85B9E7A755E2}" srcOrd="0" destOrd="0" presId="urn:microsoft.com/office/officeart/2005/8/layout/bProcess3"/>
    <dgm:cxn modelId="{F7273949-A7F7-410C-9318-9A4D64ECAAE8}" type="presParOf" srcId="{3B1B9751-8A7B-4701-A805-359AB2DCFEC3}" destId="{0690FFFA-7178-4F28-BEAC-B5518DE82664}" srcOrd="0" destOrd="0" presId="urn:microsoft.com/office/officeart/2005/8/layout/bProcess3"/>
    <dgm:cxn modelId="{B28FD4D8-AED2-45DA-80E8-4ABB4DCF0F6E}" type="presParOf" srcId="{3B1B9751-8A7B-4701-A805-359AB2DCFEC3}" destId="{2F415BF5-DD38-4DBB-B278-FA4196E2B5A2}" srcOrd="1" destOrd="0" presId="urn:microsoft.com/office/officeart/2005/8/layout/bProcess3"/>
    <dgm:cxn modelId="{C131CAA0-6A7B-439D-A800-C1B3F747B543}" type="presParOf" srcId="{2F415BF5-DD38-4DBB-B278-FA4196E2B5A2}" destId="{BAF2654F-6C56-4509-A3BA-0BEF22187C8E}" srcOrd="0" destOrd="0" presId="urn:microsoft.com/office/officeart/2005/8/layout/bProcess3"/>
    <dgm:cxn modelId="{CCFD12FB-4D9D-41C5-98E4-768008EC6257}" type="presParOf" srcId="{3B1B9751-8A7B-4701-A805-359AB2DCFEC3}" destId="{DFC310A5-910E-445A-8B62-52FD0A7E83E4}" srcOrd="2" destOrd="0" presId="urn:microsoft.com/office/officeart/2005/8/layout/bProcess3"/>
    <dgm:cxn modelId="{424E21A3-C16E-4B93-9E7C-E538D52EA0B5}" type="presParOf" srcId="{3B1B9751-8A7B-4701-A805-359AB2DCFEC3}" destId="{7696AADB-4C66-4F9D-AE6F-8DB0DEB85136}" srcOrd="3" destOrd="0" presId="urn:microsoft.com/office/officeart/2005/8/layout/bProcess3"/>
    <dgm:cxn modelId="{CD642BD3-99AA-4012-902D-9FA0CE31EF36}" type="presParOf" srcId="{7696AADB-4C66-4F9D-AE6F-8DB0DEB85136}" destId="{6B02AB2D-7E51-4043-8CB1-9CDA0A6E65F6}" srcOrd="0" destOrd="0" presId="urn:microsoft.com/office/officeart/2005/8/layout/bProcess3"/>
    <dgm:cxn modelId="{8C9D0F73-2DCA-4334-8C11-14163F433434}" type="presParOf" srcId="{3B1B9751-8A7B-4701-A805-359AB2DCFEC3}" destId="{95AD726F-B4BF-4F05-8A56-8736E73D8454}" srcOrd="4" destOrd="0" presId="urn:microsoft.com/office/officeart/2005/8/layout/bProcess3"/>
    <dgm:cxn modelId="{8787A81D-493A-4C0F-9142-170119A26343}" type="presParOf" srcId="{3B1B9751-8A7B-4701-A805-359AB2DCFEC3}" destId="{8AFEB71F-01CE-422E-9BCF-AAC493D1696C}" srcOrd="5" destOrd="0" presId="urn:microsoft.com/office/officeart/2005/8/layout/bProcess3"/>
    <dgm:cxn modelId="{B4A8EF21-0FE1-47B1-B3EB-53DC8AC47394}" type="presParOf" srcId="{8AFEB71F-01CE-422E-9BCF-AAC493D1696C}" destId="{465A128E-A151-46C1-8E5A-2CE1F3EF5BA6}" srcOrd="0" destOrd="0" presId="urn:microsoft.com/office/officeart/2005/8/layout/bProcess3"/>
    <dgm:cxn modelId="{576556E5-FFC4-4657-BAA8-7875BB45A09C}" type="presParOf" srcId="{3B1B9751-8A7B-4701-A805-359AB2DCFEC3}" destId="{B9861019-D196-4854-BC81-27F37B57A0F8}" srcOrd="6" destOrd="0" presId="urn:microsoft.com/office/officeart/2005/8/layout/bProcess3"/>
    <dgm:cxn modelId="{61BC8D99-F953-4662-8890-82BCD5995B63}" type="presParOf" srcId="{3B1B9751-8A7B-4701-A805-359AB2DCFEC3}" destId="{D96BE95B-3285-4B02-9BED-A720AE4DE1B4}" srcOrd="7" destOrd="0" presId="urn:microsoft.com/office/officeart/2005/8/layout/bProcess3"/>
    <dgm:cxn modelId="{450DEE67-5FC4-41BC-BCBF-C609511E81DA}" type="presParOf" srcId="{D96BE95B-3285-4B02-9BED-A720AE4DE1B4}" destId="{A26E115B-BA19-4130-BB1B-5D8BD087E54C}" srcOrd="0" destOrd="0" presId="urn:microsoft.com/office/officeart/2005/8/layout/bProcess3"/>
    <dgm:cxn modelId="{6BF4F8FA-87E3-49E1-80DE-644F247D5A0C}" type="presParOf" srcId="{3B1B9751-8A7B-4701-A805-359AB2DCFEC3}" destId="{D70B16B9-05AC-4F9A-BD07-9CF0EB25A945}" srcOrd="8" destOrd="0" presId="urn:microsoft.com/office/officeart/2005/8/layout/bProcess3"/>
    <dgm:cxn modelId="{8B685630-7DA9-4E2B-8A8B-548EFA654B77}" type="presParOf" srcId="{3B1B9751-8A7B-4701-A805-359AB2DCFEC3}" destId="{CF321914-48A5-4316-8E91-92F9636AF164}" srcOrd="9" destOrd="0" presId="urn:microsoft.com/office/officeart/2005/8/layout/bProcess3"/>
    <dgm:cxn modelId="{A33CEDBE-3E5B-48FD-BEB3-164CA076D08B}" type="presParOf" srcId="{CF321914-48A5-4316-8E91-92F9636AF164}" destId="{CAF58C92-BA53-4619-9C94-EB1E6D8C5604}" srcOrd="0" destOrd="0" presId="urn:microsoft.com/office/officeart/2005/8/layout/bProcess3"/>
    <dgm:cxn modelId="{625A2ED2-2188-440C-9BFE-63F9C03B8682}" type="presParOf" srcId="{3B1B9751-8A7B-4701-A805-359AB2DCFEC3}" destId="{D05D0F1F-2DEF-4E8A-B383-22BBD39A6D86}" srcOrd="10" destOrd="0" presId="urn:microsoft.com/office/officeart/2005/8/layout/bProcess3"/>
    <dgm:cxn modelId="{AB3285A6-984F-49BC-824B-7F2185456D91}" type="presParOf" srcId="{3B1B9751-8A7B-4701-A805-359AB2DCFEC3}" destId="{EC9E66F9-5BCE-448D-AA2E-157AC7B786FD}" srcOrd="11" destOrd="0" presId="urn:microsoft.com/office/officeart/2005/8/layout/bProcess3"/>
    <dgm:cxn modelId="{7F871562-618A-4A4F-9DBB-D405B447F429}" type="presParOf" srcId="{EC9E66F9-5BCE-448D-AA2E-157AC7B786FD}" destId="{EFF5DFE3-0033-417A-A650-FFA4AE95920F}" srcOrd="0" destOrd="0" presId="urn:microsoft.com/office/officeart/2005/8/layout/bProcess3"/>
    <dgm:cxn modelId="{7337C58A-8D43-46CC-85F8-5B9297D0E300}" type="presParOf" srcId="{3B1B9751-8A7B-4701-A805-359AB2DCFEC3}" destId="{DDF214EA-BE24-4C79-AC25-DF41FD1B7252}" srcOrd="12" destOrd="0" presId="urn:microsoft.com/office/officeart/2005/8/layout/bProcess3"/>
    <dgm:cxn modelId="{992EAFE8-4FCF-4D5C-971B-3692F527E756}" type="presParOf" srcId="{3B1B9751-8A7B-4701-A805-359AB2DCFEC3}" destId="{C0372E15-1CD9-414A-83EC-0A3D48CFCDB8}" srcOrd="13" destOrd="0" presId="urn:microsoft.com/office/officeart/2005/8/layout/bProcess3"/>
    <dgm:cxn modelId="{A5F77A5C-01DC-4E62-AAAD-A61B3BAD9287}" type="presParOf" srcId="{C0372E15-1CD9-414A-83EC-0A3D48CFCDB8}" destId="{6B763434-8B4C-4CBE-BE25-200E2B921805}" srcOrd="0" destOrd="0" presId="urn:microsoft.com/office/officeart/2005/8/layout/bProcess3"/>
    <dgm:cxn modelId="{4CB264BB-21B6-4173-BC91-0B2E49CB277C}" type="presParOf" srcId="{3B1B9751-8A7B-4701-A805-359AB2DCFEC3}" destId="{AEC4D852-E4EB-44DB-9518-0227CDA2F302}" srcOrd="14" destOrd="0" presId="urn:microsoft.com/office/officeart/2005/8/layout/bProcess3"/>
    <dgm:cxn modelId="{9FA54BBF-22C0-4890-BB23-183B095F0416}" type="presParOf" srcId="{3B1B9751-8A7B-4701-A805-359AB2DCFEC3}" destId="{979C3108-8FA2-4C09-8D06-5FAE54AFA10D}" srcOrd="15" destOrd="0" presId="urn:microsoft.com/office/officeart/2005/8/layout/bProcess3"/>
    <dgm:cxn modelId="{0233E5C6-2666-4B59-9F28-44F212DAE3AE}" type="presParOf" srcId="{979C3108-8FA2-4C09-8D06-5FAE54AFA10D}" destId="{DF7E42DA-D550-422E-BFA7-6A0088F4D170}" srcOrd="0" destOrd="0" presId="urn:microsoft.com/office/officeart/2005/8/layout/bProcess3"/>
    <dgm:cxn modelId="{06AF4AB0-D26F-4AD1-9374-50033D9EFEC1}" type="presParOf" srcId="{3B1B9751-8A7B-4701-A805-359AB2DCFEC3}" destId="{F316B9E6-8922-4495-AF3F-05078724A867}" srcOrd="16" destOrd="0" presId="urn:microsoft.com/office/officeart/2005/8/layout/bProcess3"/>
    <dgm:cxn modelId="{BA557882-C62C-4271-A7E6-11041002E129}" type="presParOf" srcId="{3B1B9751-8A7B-4701-A805-359AB2DCFEC3}" destId="{B6BACFE3-C98C-4F87-B2F8-85B9E7A755E2}" srcOrd="17" destOrd="0" presId="urn:microsoft.com/office/officeart/2005/8/layout/bProcess3"/>
    <dgm:cxn modelId="{470BDA68-FA5B-45AF-A587-6994A51612FA}" type="presParOf" srcId="{B6BACFE3-C98C-4F87-B2F8-85B9E7A755E2}" destId="{A4679D45-617D-4287-9EB4-E15D01DD6913}" srcOrd="0" destOrd="0" presId="urn:microsoft.com/office/officeart/2005/8/layout/bProcess3"/>
    <dgm:cxn modelId="{07D00629-3021-4DD3-A60A-83BAE3D2400E}" type="presParOf" srcId="{3B1B9751-8A7B-4701-A805-359AB2DCFEC3}" destId="{088CFEB2-35FF-42E4-BB16-A0D37D353F9F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4E5117-6558-42DB-AE01-FA93A17D5279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DFB3193-CEC9-4357-9DF2-2AEB01EFB4AC}">
      <dgm:prSet phldrT="[Texto]"/>
      <dgm:spPr/>
      <dgm:t>
        <a:bodyPr/>
        <a:lstStyle/>
        <a:p>
          <a:r>
            <a:rPr lang="pt-BR" dirty="0"/>
            <a:t>1. Investigação</a:t>
          </a:r>
        </a:p>
      </dgm:t>
    </dgm:pt>
    <dgm:pt modelId="{125A90BF-1CB9-4A2E-AD20-595D5C2C0E64}" type="parTrans" cxnId="{C690C955-D1BA-4388-8F46-1DDE4F545A50}">
      <dgm:prSet/>
      <dgm:spPr/>
      <dgm:t>
        <a:bodyPr/>
        <a:lstStyle/>
        <a:p>
          <a:endParaRPr lang="pt-BR"/>
        </a:p>
      </dgm:t>
    </dgm:pt>
    <dgm:pt modelId="{DCBC2774-78A7-4162-86ED-BE6097AB74FB}" type="sibTrans" cxnId="{C690C955-D1BA-4388-8F46-1DDE4F545A50}">
      <dgm:prSet/>
      <dgm:spPr/>
      <dgm:t>
        <a:bodyPr/>
        <a:lstStyle/>
        <a:p>
          <a:endParaRPr lang="pt-BR"/>
        </a:p>
      </dgm:t>
    </dgm:pt>
    <dgm:pt modelId="{DCED94CB-BB1E-4C48-B0A3-611540514C1A}">
      <dgm:prSet phldrT="[Texto]"/>
      <dgm:spPr/>
      <dgm:t>
        <a:bodyPr/>
        <a:lstStyle/>
        <a:p>
          <a:r>
            <a:rPr lang="pt-BR" dirty="0"/>
            <a:t>Briefing</a:t>
          </a:r>
        </a:p>
      </dgm:t>
    </dgm:pt>
    <dgm:pt modelId="{53AA77BF-8AEE-4D43-AAC2-CDA69E56B2BE}" type="parTrans" cxnId="{B8090502-BCD5-4923-924D-5CB93DF4612A}">
      <dgm:prSet/>
      <dgm:spPr/>
      <dgm:t>
        <a:bodyPr/>
        <a:lstStyle/>
        <a:p>
          <a:endParaRPr lang="pt-BR"/>
        </a:p>
      </dgm:t>
    </dgm:pt>
    <dgm:pt modelId="{7074728B-189B-4CC0-A6F6-5130BAAADE64}" type="sibTrans" cxnId="{B8090502-BCD5-4923-924D-5CB93DF4612A}">
      <dgm:prSet/>
      <dgm:spPr/>
      <dgm:t>
        <a:bodyPr/>
        <a:lstStyle/>
        <a:p>
          <a:endParaRPr lang="pt-BR"/>
        </a:p>
      </dgm:t>
    </dgm:pt>
    <dgm:pt modelId="{F08D2B4F-AD12-41D6-B91E-45E5B26F6E45}">
      <dgm:prSet phldrT="[Texto]"/>
      <dgm:spPr/>
      <dgm:t>
        <a:bodyPr/>
        <a:lstStyle/>
        <a:p>
          <a:r>
            <a:rPr lang="pt-BR" dirty="0"/>
            <a:t>2. Divergência</a:t>
          </a:r>
        </a:p>
      </dgm:t>
    </dgm:pt>
    <dgm:pt modelId="{40019F32-0FBC-4E38-AC03-50AC74F690FD}" type="parTrans" cxnId="{29A0CE8E-16CE-4B42-A9C9-34BFD2E06964}">
      <dgm:prSet/>
      <dgm:spPr/>
      <dgm:t>
        <a:bodyPr/>
        <a:lstStyle/>
        <a:p>
          <a:endParaRPr lang="pt-BR"/>
        </a:p>
      </dgm:t>
    </dgm:pt>
    <dgm:pt modelId="{6F16D1D8-3BD5-4E57-BFFD-7BFBAE90E1A5}" type="sibTrans" cxnId="{29A0CE8E-16CE-4B42-A9C9-34BFD2E06964}">
      <dgm:prSet/>
      <dgm:spPr/>
      <dgm:t>
        <a:bodyPr/>
        <a:lstStyle/>
        <a:p>
          <a:endParaRPr lang="pt-BR"/>
        </a:p>
      </dgm:t>
    </dgm:pt>
    <dgm:pt modelId="{DF94751A-7A97-4182-8656-431D62086A46}">
      <dgm:prSet phldrT="[Texto]"/>
      <dgm:spPr/>
      <dgm:t>
        <a:bodyPr/>
        <a:lstStyle/>
        <a:p>
          <a:r>
            <a:rPr lang="pt-BR" dirty="0"/>
            <a:t>cria hipóteses para solucionar o problema</a:t>
          </a:r>
        </a:p>
      </dgm:t>
    </dgm:pt>
    <dgm:pt modelId="{4635DAF8-8D05-4178-A84B-8B462E8FD0BE}" type="parTrans" cxnId="{F272FB0D-BF10-4692-8EFF-603D275C6D4C}">
      <dgm:prSet/>
      <dgm:spPr/>
      <dgm:t>
        <a:bodyPr/>
        <a:lstStyle/>
        <a:p>
          <a:endParaRPr lang="pt-BR"/>
        </a:p>
      </dgm:t>
    </dgm:pt>
    <dgm:pt modelId="{17F79163-66E1-4FE0-BB6A-7A01D2EF2E60}" type="sibTrans" cxnId="{F272FB0D-BF10-4692-8EFF-603D275C6D4C}">
      <dgm:prSet/>
      <dgm:spPr/>
      <dgm:t>
        <a:bodyPr/>
        <a:lstStyle/>
        <a:p>
          <a:endParaRPr lang="pt-BR"/>
        </a:p>
      </dgm:t>
    </dgm:pt>
    <dgm:pt modelId="{49590EDD-E1D5-4F24-BE1F-8B85033C9D4A}">
      <dgm:prSet phldrT="[Texto]"/>
      <dgm:spPr/>
      <dgm:t>
        <a:bodyPr/>
        <a:lstStyle/>
        <a:p>
          <a:r>
            <a:rPr lang="pt-BR" dirty="0"/>
            <a:t>3. Convergência</a:t>
          </a:r>
        </a:p>
      </dgm:t>
    </dgm:pt>
    <dgm:pt modelId="{1CF0B980-4FBD-42B6-B055-CD7E6BA725AE}" type="parTrans" cxnId="{4E928E02-DB49-44E0-BA06-773737D5CE50}">
      <dgm:prSet/>
      <dgm:spPr/>
      <dgm:t>
        <a:bodyPr/>
        <a:lstStyle/>
        <a:p>
          <a:endParaRPr lang="pt-BR"/>
        </a:p>
      </dgm:t>
    </dgm:pt>
    <dgm:pt modelId="{F83E4483-C0E1-4438-8110-61BA826F291A}" type="sibTrans" cxnId="{4E928E02-DB49-44E0-BA06-773737D5CE50}">
      <dgm:prSet/>
      <dgm:spPr/>
      <dgm:t>
        <a:bodyPr/>
        <a:lstStyle/>
        <a:p>
          <a:endParaRPr lang="pt-BR"/>
        </a:p>
      </dgm:t>
    </dgm:pt>
    <dgm:pt modelId="{1B5EE176-8B8D-4E8F-8B41-10BE2769208F}">
      <dgm:prSet phldrT="[Texto]"/>
      <dgm:spPr/>
      <dgm:t>
        <a:bodyPr/>
        <a:lstStyle/>
        <a:p>
          <a:r>
            <a:rPr lang="pt-BR" dirty="0"/>
            <a:t>momento de fazer escolhas. </a:t>
          </a:r>
        </a:p>
      </dgm:t>
    </dgm:pt>
    <dgm:pt modelId="{CA939C85-B4E7-4665-A5E6-FDD9052B7A5D}" type="parTrans" cxnId="{F3FCAF7E-749C-4E2C-ACF0-A2B971055317}">
      <dgm:prSet/>
      <dgm:spPr/>
      <dgm:t>
        <a:bodyPr/>
        <a:lstStyle/>
        <a:p>
          <a:endParaRPr lang="pt-BR"/>
        </a:p>
      </dgm:t>
    </dgm:pt>
    <dgm:pt modelId="{43B3A4B0-0BB1-4712-9B36-63223644D4BB}" type="sibTrans" cxnId="{F3FCAF7E-749C-4E2C-ACF0-A2B971055317}">
      <dgm:prSet/>
      <dgm:spPr/>
      <dgm:t>
        <a:bodyPr/>
        <a:lstStyle/>
        <a:p>
          <a:endParaRPr lang="pt-BR"/>
        </a:p>
      </dgm:t>
    </dgm:pt>
    <dgm:pt modelId="{7C6FB51B-EE58-4AFA-8FA6-F7B5A19ECC29}">
      <dgm:prSet phldrT="[Texto]"/>
      <dgm:spPr/>
      <dgm:t>
        <a:bodyPr/>
        <a:lstStyle/>
        <a:p>
          <a:r>
            <a:rPr lang="pt-BR" dirty="0"/>
            <a:t>4. Implantação</a:t>
          </a:r>
        </a:p>
      </dgm:t>
    </dgm:pt>
    <dgm:pt modelId="{EFFC7963-BF01-411C-86B6-C27B89A3336E}" type="parTrans" cxnId="{C9FAAA63-BCFE-4315-AA83-D036FA9F9121}">
      <dgm:prSet/>
      <dgm:spPr/>
      <dgm:t>
        <a:bodyPr/>
        <a:lstStyle/>
        <a:p>
          <a:endParaRPr lang="pt-BR"/>
        </a:p>
      </dgm:t>
    </dgm:pt>
    <dgm:pt modelId="{291AA1CF-3D19-4C47-B3D6-BAE559297A3A}" type="sibTrans" cxnId="{C9FAAA63-BCFE-4315-AA83-D036FA9F9121}">
      <dgm:prSet/>
      <dgm:spPr/>
      <dgm:t>
        <a:bodyPr/>
        <a:lstStyle/>
        <a:p>
          <a:endParaRPr lang="pt-BR"/>
        </a:p>
      </dgm:t>
    </dgm:pt>
    <dgm:pt modelId="{9FEFE751-78BC-441B-89B2-03E5DB2794F6}">
      <dgm:prSet phldrT="[Texto]"/>
      <dgm:spPr/>
      <dgm:t>
        <a:bodyPr/>
        <a:lstStyle/>
        <a:p>
          <a:r>
            <a:rPr lang="pt-BR" dirty="0"/>
            <a:t>Público Alvo</a:t>
          </a:r>
        </a:p>
      </dgm:t>
    </dgm:pt>
    <dgm:pt modelId="{ECA65357-04C2-46FF-9DDE-720ADBA6928E}" type="parTrans" cxnId="{8713317D-74AB-4073-A3C6-1220C5B66B78}">
      <dgm:prSet/>
      <dgm:spPr/>
      <dgm:t>
        <a:bodyPr/>
        <a:lstStyle/>
        <a:p>
          <a:endParaRPr lang="pt-BR"/>
        </a:p>
      </dgm:t>
    </dgm:pt>
    <dgm:pt modelId="{BCE169D0-03BB-4D46-8888-36082E885060}" type="sibTrans" cxnId="{8713317D-74AB-4073-A3C6-1220C5B66B78}">
      <dgm:prSet/>
      <dgm:spPr/>
      <dgm:t>
        <a:bodyPr/>
        <a:lstStyle/>
        <a:p>
          <a:endParaRPr lang="pt-BR"/>
        </a:p>
      </dgm:t>
    </dgm:pt>
    <dgm:pt modelId="{6648C00B-8A36-48D3-B544-C6D6208F8CF3}">
      <dgm:prSet phldrT="[Texto]"/>
      <dgm:spPr/>
      <dgm:t>
        <a:bodyPr/>
        <a:lstStyle/>
        <a:p>
          <a:r>
            <a:rPr lang="pt-BR" dirty="0"/>
            <a:t>Pesquisa de concorrentes</a:t>
          </a:r>
        </a:p>
      </dgm:t>
    </dgm:pt>
    <dgm:pt modelId="{3F3F96CB-1FFF-47CE-ACB4-0A2F5017EEA9}" type="parTrans" cxnId="{BD790FFA-8C69-4E97-A061-2F806EBCAD35}">
      <dgm:prSet/>
      <dgm:spPr/>
      <dgm:t>
        <a:bodyPr/>
        <a:lstStyle/>
        <a:p>
          <a:endParaRPr lang="pt-BR"/>
        </a:p>
      </dgm:t>
    </dgm:pt>
    <dgm:pt modelId="{6018966B-D3D4-44CB-A0D4-E908866D69D6}" type="sibTrans" cxnId="{BD790FFA-8C69-4E97-A061-2F806EBCAD35}">
      <dgm:prSet/>
      <dgm:spPr/>
      <dgm:t>
        <a:bodyPr/>
        <a:lstStyle/>
        <a:p>
          <a:endParaRPr lang="pt-BR"/>
        </a:p>
      </dgm:t>
    </dgm:pt>
    <dgm:pt modelId="{0FC775B2-476E-46A0-9F5C-34877ADA202D}">
      <dgm:prSet phldrT="[Texto]"/>
      <dgm:spPr/>
      <dgm:t>
        <a:bodyPr/>
        <a:lstStyle/>
        <a:p>
          <a:r>
            <a:rPr lang="pt-BR" i="1" dirty="0" err="1"/>
            <a:t>Brainstorm</a:t>
          </a:r>
          <a:endParaRPr lang="pt-BR" dirty="0"/>
        </a:p>
      </dgm:t>
    </dgm:pt>
    <dgm:pt modelId="{1F649022-87EE-4B39-9F5B-C791F7F17CF4}" type="parTrans" cxnId="{B0CEEAFF-F388-4AA0-AE4C-977B59BEEC18}">
      <dgm:prSet/>
      <dgm:spPr/>
      <dgm:t>
        <a:bodyPr/>
        <a:lstStyle/>
        <a:p>
          <a:endParaRPr lang="pt-BR"/>
        </a:p>
      </dgm:t>
    </dgm:pt>
    <dgm:pt modelId="{C15CA7F9-5334-4444-A1E4-07A4877527F8}" type="sibTrans" cxnId="{B0CEEAFF-F388-4AA0-AE4C-977B59BEEC18}">
      <dgm:prSet/>
      <dgm:spPr/>
      <dgm:t>
        <a:bodyPr/>
        <a:lstStyle/>
        <a:p>
          <a:endParaRPr lang="pt-BR"/>
        </a:p>
      </dgm:t>
    </dgm:pt>
    <dgm:pt modelId="{498FB424-290E-4DC0-B89E-F21B75715685}">
      <dgm:prSet phldrT="[Texto]"/>
      <dgm:spPr/>
      <dgm:t>
        <a:bodyPr/>
        <a:lstStyle/>
        <a:p>
          <a:r>
            <a:rPr lang="pt-BR" dirty="0"/>
            <a:t>Rascunhos, protótipos</a:t>
          </a:r>
        </a:p>
      </dgm:t>
    </dgm:pt>
    <dgm:pt modelId="{B804EB9C-4C7D-4D86-BAB1-0214A1729F6D}" type="parTrans" cxnId="{8DA68E30-59CE-4DAC-A9D0-0489DE3A8176}">
      <dgm:prSet/>
      <dgm:spPr/>
      <dgm:t>
        <a:bodyPr/>
        <a:lstStyle/>
        <a:p>
          <a:endParaRPr lang="pt-BR"/>
        </a:p>
      </dgm:t>
    </dgm:pt>
    <dgm:pt modelId="{1D9E9A1C-3918-4828-9C37-94D5D515E4DD}" type="sibTrans" cxnId="{8DA68E30-59CE-4DAC-A9D0-0489DE3A8176}">
      <dgm:prSet/>
      <dgm:spPr/>
      <dgm:t>
        <a:bodyPr/>
        <a:lstStyle/>
        <a:p>
          <a:endParaRPr lang="pt-BR"/>
        </a:p>
      </dgm:t>
    </dgm:pt>
    <dgm:pt modelId="{CC8AD9F8-F690-4D2D-874E-B8CEA60AC360}">
      <dgm:prSet phldrT="[Texto]"/>
      <dgm:spPr/>
      <dgm:t>
        <a:bodyPr/>
        <a:lstStyle/>
        <a:p>
          <a:r>
            <a:rPr lang="pt-BR" dirty="0"/>
            <a:t>leva em consideração fatores técnicos, funcionais, estéticos e econômicos</a:t>
          </a:r>
        </a:p>
      </dgm:t>
    </dgm:pt>
    <dgm:pt modelId="{DF80DD00-1E84-43A5-B6D8-CBB799567054}" type="parTrans" cxnId="{80083B34-AB51-42C7-8AFE-D904381394C1}">
      <dgm:prSet/>
      <dgm:spPr/>
      <dgm:t>
        <a:bodyPr/>
        <a:lstStyle/>
        <a:p>
          <a:endParaRPr lang="pt-BR"/>
        </a:p>
      </dgm:t>
    </dgm:pt>
    <dgm:pt modelId="{70F0B6A0-F4D2-47C5-B7DD-EF813130D8F1}" type="sibTrans" cxnId="{80083B34-AB51-42C7-8AFE-D904381394C1}">
      <dgm:prSet/>
      <dgm:spPr/>
      <dgm:t>
        <a:bodyPr/>
        <a:lstStyle/>
        <a:p>
          <a:endParaRPr lang="pt-BR"/>
        </a:p>
      </dgm:t>
    </dgm:pt>
    <dgm:pt modelId="{E6E8EA5E-78BC-4586-B6FF-A917EA6B7541}">
      <dgm:prSet phldrT="[Texto]"/>
      <dgm:spPr/>
      <dgm:t>
        <a:bodyPr/>
        <a:lstStyle/>
        <a:p>
          <a:r>
            <a:rPr lang="pt-BR" dirty="0"/>
            <a:t>execução do projeto</a:t>
          </a:r>
        </a:p>
      </dgm:t>
    </dgm:pt>
    <dgm:pt modelId="{E5C7F141-F6D0-4776-8A5A-2950C13CCF96}" type="parTrans" cxnId="{D4AE7B18-0B6A-45AE-9C7B-CA4BD3812113}">
      <dgm:prSet/>
      <dgm:spPr/>
      <dgm:t>
        <a:bodyPr/>
        <a:lstStyle/>
        <a:p>
          <a:endParaRPr lang="pt-BR"/>
        </a:p>
      </dgm:t>
    </dgm:pt>
    <dgm:pt modelId="{763D921A-4096-45AA-99E7-EAD8014E57B2}" type="sibTrans" cxnId="{D4AE7B18-0B6A-45AE-9C7B-CA4BD3812113}">
      <dgm:prSet/>
      <dgm:spPr/>
      <dgm:t>
        <a:bodyPr/>
        <a:lstStyle/>
        <a:p>
          <a:endParaRPr lang="pt-BR"/>
        </a:p>
      </dgm:t>
    </dgm:pt>
    <dgm:pt modelId="{396FD7DA-E5D0-4C51-A85E-1ACFA450D48E}" type="pres">
      <dgm:prSet presAssocID="{8F4E5117-6558-42DB-AE01-FA93A17D5279}" presName="Name0" presStyleCnt="0">
        <dgm:presLayoutVars>
          <dgm:dir/>
          <dgm:resizeHandles val="exact"/>
        </dgm:presLayoutVars>
      </dgm:prSet>
      <dgm:spPr/>
    </dgm:pt>
    <dgm:pt modelId="{1E91086B-376E-457E-9FBE-D1AF415B9A93}" type="pres">
      <dgm:prSet presAssocID="{5DFB3193-CEC9-4357-9DF2-2AEB01EFB4AC}" presName="node" presStyleLbl="node1" presStyleIdx="0" presStyleCnt="4">
        <dgm:presLayoutVars>
          <dgm:bulletEnabled val="1"/>
        </dgm:presLayoutVars>
      </dgm:prSet>
      <dgm:spPr/>
    </dgm:pt>
    <dgm:pt modelId="{EA404E73-EA38-4F4D-B8DE-E4EABC8437EF}" type="pres">
      <dgm:prSet presAssocID="{DCBC2774-78A7-4162-86ED-BE6097AB74FB}" presName="sibTrans" presStyleLbl="sibTrans1D1" presStyleIdx="0" presStyleCnt="3"/>
      <dgm:spPr/>
    </dgm:pt>
    <dgm:pt modelId="{DBF53C1E-1A55-43CF-80B1-B4349FAFEA04}" type="pres">
      <dgm:prSet presAssocID="{DCBC2774-78A7-4162-86ED-BE6097AB74FB}" presName="connectorText" presStyleLbl="sibTrans1D1" presStyleIdx="0" presStyleCnt="3"/>
      <dgm:spPr/>
    </dgm:pt>
    <dgm:pt modelId="{9D93DAAA-B991-4CEC-90C0-286849820E26}" type="pres">
      <dgm:prSet presAssocID="{F08D2B4F-AD12-41D6-B91E-45E5B26F6E45}" presName="node" presStyleLbl="node1" presStyleIdx="1" presStyleCnt="4">
        <dgm:presLayoutVars>
          <dgm:bulletEnabled val="1"/>
        </dgm:presLayoutVars>
      </dgm:prSet>
      <dgm:spPr/>
    </dgm:pt>
    <dgm:pt modelId="{DBE3FD50-7EEC-4625-ABFB-A1069D9E2D2A}" type="pres">
      <dgm:prSet presAssocID="{6F16D1D8-3BD5-4E57-BFFD-7BFBAE90E1A5}" presName="sibTrans" presStyleLbl="sibTrans1D1" presStyleIdx="1" presStyleCnt="3"/>
      <dgm:spPr/>
    </dgm:pt>
    <dgm:pt modelId="{7399806C-DB29-454A-8F56-BCDA961735D5}" type="pres">
      <dgm:prSet presAssocID="{6F16D1D8-3BD5-4E57-BFFD-7BFBAE90E1A5}" presName="connectorText" presStyleLbl="sibTrans1D1" presStyleIdx="1" presStyleCnt="3"/>
      <dgm:spPr/>
    </dgm:pt>
    <dgm:pt modelId="{6DA721DC-E22D-42C1-95EA-9503C8825B56}" type="pres">
      <dgm:prSet presAssocID="{49590EDD-E1D5-4F24-BE1F-8B85033C9D4A}" presName="node" presStyleLbl="node1" presStyleIdx="2" presStyleCnt="4">
        <dgm:presLayoutVars>
          <dgm:bulletEnabled val="1"/>
        </dgm:presLayoutVars>
      </dgm:prSet>
      <dgm:spPr/>
    </dgm:pt>
    <dgm:pt modelId="{E792332C-44E0-4535-8EE4-EBDD78AE6CAC}" type="pres">
      <dgm:prSet presAssocID="{F83E4483-C0E1-4438-8110-61BA826F291A}" presName="sibTrans" presStyleLbl="sibTrans1D1" presStyleIdx="2" presStyleCnt="3"/>
      <dgm:spPr/>
    </dgm:pt>
    <dgm:pt modelId="{81FABB54-7CA1-4195-8B44-2E821BC5AA52}" type="pres">
      <dgm:prSet presAssocID="{F83E4483-C0E1-4438-8110-61BA826F291A}" presName="connectorText" presStyleLbl="sibTrans1D1" presStyleIdx="2" presStyleCnt="3"/>
      <dgm:spPr/>
    </dgm:pt>
    <dgm:pt modelId="{0919E87E-0230-48ED-98BD-438721D33207}" type="pres">
      <dgm:prSet presAssocID="{7C6FB51B-EE58-4AFA-8FA6-F7B5A19ECC29}" presName="node" presStyleLbl="node1" presStyleIdx="3" presStyleCnt="4">
        <dgm:presLayoutVars>
          <dgm:bulletEnabled val="1"/>
        </dgm:presLayoutVars>
      </dgm:prSet>
      <dgm:spPr/>
    </dgm:pt>
  </dgm:ptLst>
  <dgm:cxnLst>
    <dgm:cxn modelId="{B8090502-BCD5-4923-924D-5CB93DF4612A}" srcId="{5DFB3193-CEC9-4357-9DF2-2AEB01EFB4AC}" destId="{DCED94CB-BB1E-4C48-B0A3-611540514C1A}" srcOrd="0" destOrd="0" parTransId="{53AA77BF-8AEE-4D43-AAC2-CDA69E56B2BE}" sibTransId="{7074728B-189B-4CC0-A6F6-5130BAAADE64}"/>
    <dgm:cxn modelId="{4E928E02-DB49-44E0-BA06-773737D5CE50}" srcId="{8F4E5117-6558-42DB-AE01-FA93A17D5279}" destId="{49590EDD-E1D5-4F24-BE1F-8B85033C9D4A}" srcOrd="2" destOrd="0" parTransId="{1CF0B980-4FBD-42B6-B055-CD7E6BA725AE}" sibTransId="{F83E4483-C0E1-4438-8110-61BA826F291A}"/>
    <dgm:cxn modelId="{F272FB0D-BF10-4692-8EFF-603D275C6D4C}" srcId="{F08D2B4F-AD12-41D6-B91E-45E5B26F6E45}" destId="{DF94751A-7A97-4182-8656-431D62086A46}" srcOrd="0" destOrd="0" parTransId="{4635DAF8-8D05-4178-A84B-8B462E8FD0BE}" sibTransId="{17F79163-66E1-4FE0-BB6A-7A01D2EF2E60}"/>
    <dgm:cxn modelId="{D4AE7B18-0B6A-45AE-9C7B-CA4BD3812113}" srcId="{7C6FB51B-EE58-4AFA-8FA6-F7B5A19ECC29}" destId="{E6E8EA5E-78BC-4586-B6FF-A917EA6B7541}" srcOrd="0" destOrd="0" parTransId="{E5C7F141-F6D0-4776-8A5A-2950C13CCF96}" sibTransId="{763D921A-4096-45AA-99E7-EAD8014E57B2}"/>
    <dgm:cxn modelId="{0F1C422D-D6CA-4B23-AEAB-616F0D622426}" type="presOf" srcId="{DF94751A-7A97-4182-8656-431D62086A46}" destId="{9D93DAAA-B991-4CEC-90C0-286849820E26}" srcOrd="0" destOrd="1" presId="urn:microsoft.com/office/officeart/2005/8/layout/bProcess3"/>
    <dgm:cxn modelId="{8DA68E30-59CE-4DAC-A9D0-0489DE3A8176}" srcId="{F08D2B4F-AD12-41D6-B91E-45E5B26F6E45}" destId="{498FB424-290E-4DC0-B89E-F21B75715685}" srcOrd="2" destOrd="0" parTransId="{B804EB9C-4C7D-4D86-BAB1-0214A1729F6D}" sibTransId="{1D9E9A1C-3918-4828-9C37-94D5D515E4DD}"/>
    <dgm:cxn modelId="{80083B34-AB51-42C7-8AFE-D904381394C1}" srcId="{49590EDD-E1D5-4F24-BE1F-8B85033C9D4A}" destId="{CC8AD9F8-F690-4D2D-874E-B8CEA60AC360}" srcOrd="1" destOrd="0" parTransId="{DF80DD00-1E84-43A5-B6D8-CBB799567054}" sibTransId="{70F0B6A0-F4D2-47C5-B7DD-EF813130D8F1}"/>
    <dgm:cxn modelId="{8D425436-7ED5-405D-B07A-BD3C17C9CA37}" type="presOf" srcId="{DCBC2774-78A7-4162-86ED-BE6097AB74FB}" destId="{DBF53C1E-1A55-43CF-80B1-B4349FAFEA04}" srcOrd="1" destOrd="0" presId="urn:microsoft.com/office/officeart/2005/8/layout/bProcess3"/>
    <dgm:cxn modelId="{0EF6063B-2889-4937-AC62-7AD8E0D6D677}" type="presOf" srcId="{498FB424-290E-4DC0-B89E-F21B75715685}" destId="{9D93DAAA-B991-4CEC-90C0-286849820E26}" srcOrd="0" destOrd="3" presId="urn:microsoft.com/office/officeart/2005/8/layout/bProcess3"/>
    <dgm:cxn modelId="{ECA1B13C-03B2-4DC7-9401-1EFEA5CCD7B9}" type="presOf" srcId="{0FC775B2-476E-46A0-9F5C-34877ADA202D}" destId="{9D93DAAA-B991-4CEC-90C0-286849820E26}" srcOrd="0" destOrd="2" presId="urn:microsoft.com/office/officeart/2005/8/layout/bProcess3"/>
    <dgm:cxn modelId="{7A88BF4C-9869-483F-981A-698BDEB121CD}" type="presOf" srcId="{DCBC2774-78A7-4162-86ED-BE6097AB74FB}" destId="{EA404E73-EA38-4F4D-B8DE-E4EABC8437EF}" srcOrd="0" destOrd="0" presId="urn:microsoft.com/office/officeart/2005/8/layout/bProcess3"/>
    <dgm:cxn modelId="{20014750-D743-4F79-8EDF-3B87781D446D}" type="presOf" srcId="{F83E4483-C0E1-4438-8110-61BA826F291A}" destId="{81FABB54-7CA1-4195-8B44-2E821BC5AA52}" srcOrd="1" destOrd="0" presId="urn:microsoft.com/office/officeart/2005/8/layout/bProcess3"/>
    <dgm:cxn modelId="{C690C955-D1BA-4388-8F46-1DDE4F545A50}" srcId="{8F4E5117-6558-42DB-AE01-FA93A17D5279}" destId="{5DFB3193-CEC9-4357-9DF2-2AEB01EFB4AC}" srcOrd="0" destOrd="0" parTransId="{125A90BF-1CB9-4A2E-AD20-595D5C2C0E64}" sibTransId="{DCBC2774-78A7-4162-86ED-BE6097AB74FB}"/>
    <dgm:cxn modelId="{EBF08056-BBB4-49C0-9600-1C8A10A0B3DE}" type="presOf" srcId="{F83E4483-C0E1-4438-8110-61BA826F291A}" destId="{E792332C-44E0-4535-8EE4-EBDD78AE6CAC}" srcOrd="0" destOrd="0" presId="urn:microsoft.com/office/officeart/2005/8/layout/bProcess3"/>
    <dgm:cxn modelId="{A2834A5A-6A6A-492E-8D10-2710A3313E04}" type="presOf" srcId="{CC8AD9F8-F690-4D2D-874E-B8CEA60AC360}" destId="{6DA721DC-E22D-42C1-95EA-9503C8825B56}" srcOrd="0" destOrd="2" presId="urn:microsoft.com/office/officeart/2005/8/layout/bProcess3"/>
    <dgm:cxn modelId="{C9FAAA63-BCFE-4315-AA83-D036FA9F9121}" srcId="{8F4E5117-6558-42DB-AE01-FA93A17D5279}" destId="{7C6FB51B-EE58-4AFA-8FA6-F7B5A19ECC29}" srcOrd="3" destOrd="0" parTransId="{EFFC7963-BF01-411C-86B6-C27B89A3336E}" sibTransId="{291AA1CF-3D19-4C47-B3D6-BAE559297A3A}"/>
    <dgm:cxn modelId="{4777AD65-E772-4475-99B3-FC1A84A1593E}" type="presOf" srcId="{49590EDD-E1D5-4F24-BE1F-8B85033C9D4A}" destId="{6DA721DC-E22D-42C1-95EA-9503C8825B56}" srcOrd="0" destOrd="0" presId="urn:microsoft.com/office/officeart/2005/8/layout/bProcess3"/>
    <dgm:cxn modelId="{39ADC67C-2918-47F5-BECE-BE23263BB529}" type="presOf" srcId="{E6E8EA5E-78BC-4586-B6FF-A917EA6B7541}" destId="{0919E87E-0230-48ED-98BD-438721D33207}" srcOrd="0" destOrd="1" presId="urn:microsoft.com/office/officeart/2005/8/layout/bProcess3"/>
    <dgm:cxn modelId="{8713317D-74AB-4073-A3C6-1220C5B66B78}" srcId="{5DFB3193-CEC9-4357-9DF2-2AEB01EFB4AC}" destId="{9FEFE751-78BC-441B-89B2-03E5DB2794F6}" srcOrd="1" destOrd="0" parTransId="{ECA65357-04C2-46FF-9DDE-720ADBA6928E}" sibTransId="{BCE169D0-03BB-4D46-8888-36082E885060}"/>
    <dgm:cxn modelId="{F3FCAF7E-749C-4E2C-ACF0-A2B971055317}" srcId="{49590EDD-E1D5-4F24-BE1F-8B85033C9D4A}" destId="{1B5EE176-8B8D-4E8F-8B41-10BE2769208F}" srcOrd="0" destOrd="0" parTransId="{CA939C85-B4E7-4665-A5E6-FDD9052B7A5D}" sibTransId="{43B3A4B0-0BB1-4712-9B36-63223644D4BB}"/>
    <dgm:cxn modelId="{29A0CE8E-16CE-4B42-A9C9-34BFD2E06964}" srcId="{8F4E5117-6558-42DB-AE01-FA93A17D5279}" destId="{F08D2B4F-AD12-41D6-B91E-45E5B26F6E45}" srcOrd="1" destOrd="0" parTransId="{40019F32-0FBC-4E38-AC03-50AC74F690FD}" sibTransId="{6F16D1D8-3BD5-4E57-BFFD-7BFBAE90E1A5}"/>
    <dgm:cxn modelId="{EFE69F92-C03B-43B9-B2CC-A00DC498B129}" type="presOf" srcId="{7C6FB51B-EE58-4AFA-8FA6-F7B5A19ECC29}" destId="{0919E87E-0230-48ED-98BD-438721D33207}" srcOrd="0" destOrd="0" presId="urn:microsoft.com/office/officeart/2005/8/layout/bProcess3"/>
    <dgm:cxn modelId="{D06CD694-05D4-48E9-9DBC-1361C80022E3}" type="presOf" srcId="{9FEFE751-78BC-441B-89B2-03E5DB2794F6}" destId="{1E91086B-376E-457E-9FBE-D1AF415B9A93}" srcOrd="0" destOrd="2" presId="urn:microsoft.com/office/officeart/2005/8/layout/bProcess3"/>
    <dgm:cxn modelId="{F9DB01A7-4E8E-4B1A-BEA4-14D95F2142B8}" type="presOf" srcId="{6F16D1D8-3BD5-4E57-BFFD-7BFBAE90E1A5}" destId="{DBE3FD50-7EEC-4625-ABFB-A1069D9E2D2A}" srcOrd="0" destOrd="0" presId="urn:microsoft.com/office/officeart/2005/8/layout/bProcess3"/>
    <dgm:cxn modelId="{CBE38DA9-16A2-4CB7-9168-76E58DBDCCAB}" type="presOf" srcId="{5DFB3193-CEC9-4357-9DF2-2AEB01EFB4AC}" destId="{1E91086B-376E-457E-9FBE-D1AF415B9A93}" srcOrd="0" destOrd="0" presId="urn:microsoft.com/office/officeart/2005/8/layout/bProcess3"/>
    <dgm:cxn modelId="{EED0FCC4-3BC0-4BA1-97DE-7C1F232F8BD4}" type="presOf" srcId="{F08D2B4F-AD12-41D6-B91E-45E5B26F6E45}" destId="{9D93DAAA-B991-4CEC-90C0-286849820E26}" srcOrd="0" destOrd="0" presId="urn:microsoft.com/office/officeart/2005/8/layout/bProcess3"/>
    <dgm:cxn modelId="{D3D75BC8-F134-4BF7-89DF-4C67EBFD2B73}" type="presOf" srcId="{DCED94CB-BB1E-4C48-B0A3-611540514C1A}" destId="{1E91086B-376E-457E-9FBE-D1AF415B9A93}" srcOrd="0" destOrd="1" presId="urn:microsoft.com/office/officeart/2005/8/layout/bProcess3"/>
    <dgm:cxn modelId="{4009BBD0-FDEC-4584-945D-2B05E3E8F9B5}" type="presOf" srcId="{1B5EE176-8B8D-4E8F-8B41-10BE2769208F}" destId="{6DA721DC-E22D-42C1-95EA-9503C8825B56}" srcOrd="0" destOrd="1" presId="urn:microsoft.com/office/officeart/2005/8/layout/bProcess3"/>
    <dgm:cxn modelId="{31F4ABDB-CFB2-4D5A-97CC-41AC5F0CBEB1}" type="presOf" srcId="{6648C00B-8A36-48D3-B544-C6D6208F8CF3}" destId="{1E91086B-376E-457E-9FBE-D1AF415B9A93}" srcOrd="0" destOrd="3" presId="urn:microsoft.com/office/officeart/2005/8/layout/bProcess3"/>
    <dgm:cxn modelId="{25AD26DC-53DF-4611-B83F-56F03C75C7B7}" type="presOf" srcId="{8F4E5117-6558-42DB-AE01-FA93A17D5279}" destId="{396FD7DA-E5D0-4C51-A85E-1ACFA450D48E}" srcOrd="0" destOrd="0" presId="urn:microsoft.com/office/officeart/2005/8/layout/bProcess3"/>
    <dgm:cxn modelId="{BD790FFA-8C69-4E97-A061-2F806EBCAD35}" srcId="{5DFB3193-CEC9-4357-9DF2-2AEB01EFB4AC}" destId="{6648C00B-8A36-48D3-B544-C6D6208F8CF3}" srcOrd="2" destOrd="0" parTransId="{3F3F96CB-1FFF-47CE-ACB4-0A2F5017EEA9}" sibTransId="{6018966B-D3D4-44CB-A0D4-E908866D69D6}"/>
    <dgm:cxn modelId="{04EC6FFC-5079-4471-BB82-81CBB5F5F79C}" type="presOf" srcId="{6F16D1D8-3BD5-4E57-BFFD-7BFBAE90E1A5}" destId="{7399806C-DB29-454A-8F56-BCDA961735D5}" srcOrd="1" destOrd="0" presId="urn:microsoft.com/office/officeart/2005/8/layout/bProcess3"/>
    <dgm:cxn modelId="{B0CEEAFF-F388-4AA0-AE4C-977B59BEEC18}" srcId="{F08D2B4F-AD12-41D6-B91E-45E5B26F6E45}" destId="{0FC775B2-476E-46A0-9F5C-34877ADA202D}" srcOrd="1" destOrd="0" parTransId="{1F649022-87EE-4B39-9F5B-C791F7F17CF4}" sibTransId="{C15CA7F9-5334-4444-A1E4-07A4877527F8}"/>
    <dgm:cxn modelId="{095A4D01-7804-4C19-8A67-C5653DFF7622}" type="presParOf" srcId="{396FD7DA-E5D0-4C51-A85E-1ACFA450D48E}" destId="{1E91086B-376E-457E-9FBE-D1AF415B9A93}" srcOrd="0" destOrd="0" presId="urn:microsoft.com/office/officeart/2005/8/layout/bProcess3"/>
    <dgm:cxn modelId="{32BB39F4-373A-4D99-99BC-55CB0B7EC382}" type="presParOf" srcId="{396FD7DA-E5D0-4C51-A85E-1ACFA450D48E}" destId="{EA404E73-EA38-4F4D-B8DE-E4EABC8437EF}" srcOrd="1" destOrd="0" presId="urn:microsoft.com/office/officeart/2005/8/layout/bProcess3"/>
    <dgm:cxn modelId="{17B3FC72-FE43-44EC-BFA1-75E37E530660}" type="presParOf" srcId="{EA404E73-EA38-4F4D-B8DE-E4EABC8437EF}" destId="{DBF53C1E-1A55-43CF-80B1-B4349FAFEA04}" srcOrd="0" destOrd="0" presId="urn:microsoft.com/office/officeart/2005/8/layout/bProcess3"/>
    <dgm:cxn modelId="{658C5F16-0812-4F0F-811C-91A2A53DB15A}" type="presParOf" srcId="{396FD7DA-E5D0-4C51-A85E-1ACFA450D48E}" destId="{9D93DAAA-B991-4CEC-90C0-286849820E26}" srcOrd="2" destOrd="0" presId="urn:microsoft.com/office/officeart/2005/8/layout/bProcess3"/>
    <dgm:cxn modelId="{F1B61CB3-B150-4392-BC89-F075AA96E2A9}" type="presParOf" srcId="{396FD7DA-E5D0-4C51-A85E-1ACFA450D48E}" destId="{DBE3FD50-7EEC-4625-ABFB-A1069D9E2D2A}" srcOrd="3" destOrd="0" presId="urn:microsoft.com/office/officeart/2005/8/layout/bProcess3"/>
    <dgm:cxn modelId="{F1E0CF81-9709-4070-95D4-7ED96D613B72}" type="presParOf" srcId="{DBE3FD50-7EEC-4625-ABFB-A1069D9E2D2A}" destId="{7399806C-DB29-454A-8F56-BCDA961735D5}" srcOrd="0" destOrd="0" presId="urn:microsoft.com/office/officeart/2005/8/layout/bProcess3"/>
    <dgm:cxn modelId="{F5FC32FB-3F58-4C09-B34D-4ABB5A00A80B}" type="presParOf" srcId="{396FD7DA-E5D0-4C51-A85E-1ACFA450D48E}" destId="{6DA721DC-E22D-42C1-95EA-9503C8825B56}" srcOrd="4" destOrd="0" presId="urn:microsoft.com/office/officeart/2005/8/layout/bProcess3"/>
    <dgm:cxn modelId="{A2EEA2CB-73A1-4864-A19D-A6C86ED74095}" type="presParOf" srcId="{396FD7DA-E5D0-4C51-A85E-1ACFA450D48E}" destId="{E792332C-44E0-4535-8EE4-EBDD78AE6CAC}" srcOrd="5" destOrd="0" presId="urn:microsoft.com/office/officeart/2005/8/layout/bProcess3"/>
    <dgm:cxn modelId="{5011A193-618A-4583-9BA0-E258A1820FA4}" type="presParOf" srcId="{E792332C-44E0-4535-8EE4-EBDD78AE6CAC}" destId="{81FABB54-7CA1-4195-8B44-2E821BC5AA52}" srcOrd="0" destOrd="0" presId="urn:microsoft.com/office/officeart/2005/8/layout/bProcess3"/>
    <dgm:cxn modelId="{3E1E1868-848A-4F1F-A380-0402845CDAF6}" type="presParOf" srcId="{396FD7DA-E5D0-4C51-A85E-1ACFA450D48E}" destId="{0919E87E-0230-48ED-98BD-438721D33207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E2CA4-6EE1-4489-BE69-8CFA1C045002}">
      <dsp:nvSpPr>
        <dsp:cNvPr id="0" name=""/>
        <dsp:cNvSpPr/>
      </dsp:nvSpPr>
      <dsp:spPr>
        <a:xfrm>
          <a:off x="436149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Experiência do Usuário e Experiência do Consumidor.</a:t>
          </a:r>
        </a:p>
      </dsp:txBody>
      <dsp:txXfrm>
        <a:off x="436149" y="2174"/>
        <a:ext cx="1798339" cy="1079003"/>
      </dsp:txXfrm>
    </dsp:sp>
    <dsp:sp modelId="{B3B34B0F-01A3-4D75-9105-EEA31C29F8F6}">
      <dsp:nvSpPr>
        <dsp:cNvPr id="0" name=""/>
        <dsp:cNvSpPr/>
      </dsp:nvSpPr>
      <dsp:spPr>
        <a:xfrm>
          <a:off x="2414323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de Serviço.</a:t>
          </a:r>
        </a:p>
      </dsp:txBody>
      <dsp:txXfrm>
        <a:off x="2414323" y="2174"/>
        <a:ext cx="1798339" cy="1079003"/>
      </dsp:txXfrm>
    </dsp:sp>
    <dsp:sp modelId="{BE8ECCEE-B8E7-42F4-8531-FD19E31D1147}">
      <dsp:nvSpPr>
        <dsp:cNvPr id="0" name=""/>
        <dsp:cNvSpPr/>
      </dsp:nvSpPr>
      <dsp:spPr>
        <a:xfrm>
          <a:off x="4392497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Perfil do Usuário. </a:t>
          </a:r>
        </a:p>
      </dsp:txBody>
      <dsp:txXfrm>
        <a:off x="4392497" y="2174"/>
        <a:ext cx="1798339" cy="1079003"/>
      </dsp:txXfrm>
    </dsp:sp>
    <dsp:sp modelId="{6AA87E16-0722-4EC4-9704-FED872766C93}">
      <dsp:nvSpPr>
        <dsp:cNvPr id="0" name=""/>
        <dsp:cNvSpPr/>
      </dsp:nvSpPr>
      <dsp:spPr>
        <a:xfrm>
          <a:off x="6370670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Uso de IA para construção do perfil do usuário. </a:t>
          </a:r>
        </a:p>
      </dsp:txBody>
      <dsp:txXfrm>
        <a:off x="6370670" y="2174"/>
        <a:ext cx="1798339" cy="1079003"/>
      </dsp:txXfrm>
    </dsp:sp>
    <dsp:sp modelId="{6301E080-4076-466E-B98A-47CC6D921D80}">
      <dsp:nvSpPr>
        <dsp:cNvPr id="0" name=""/>
        <dsp:cNvSpPr/>
      </dsp:nvSpPr>
      <dsp:spPr>
        <a:xfrm>
          <a:off x="8348844" y="2174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Jornadas de Experiência. </a:t>
          </a:r>
        </a:p>
      </dsp:txBody>
      <dsp:txXfrm>
        <a:off x="8348844" y="2174"/>
        <a:ext cx="1798339" cy="1079003"/>
      </dsp:txXfrm>
    </dsp:sp>
    <dsp:sp modelId="{E0D1E173-6D85-49D3-8EDE-BBD2E39B5863}">
      <dsp:nvSpPr>
        <dsp:cNvPr id="0" name=""/>
        <dsp:cNvSpPr/>
      </dsp:nvSpPr>
      <dsp:spPr>
        <a:xfrm>
          <a:off x="436149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Personas.</a:t>
          </a:r>
        </a:p>
      </dsp:txBody>
      <dsp:txXfrm>
        <a:off x="436149" y="1261012"/>
        <a:ext cx="1798339" cy="1079003"/>
      </dsp:txXfrm>
    </dsp:sp>
    <dsp:sp modelId="{D86F20B6-8659-4D83-9CC1-9CF15CB65E25}">
      <dsp:nvSpPr>
        <dsp:cNvPr id="0" name=""/>
        <dsp:cNvSpPr/>
      </dsp:nvSpPr>
      <dsp:spPr>
        <a:xfrm>
          <a:off x="2414323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Pesquisas: Qualitativa, Quantitativa, Atitudinal, Comportamental</a:t>
          </a:r>
        </a:p>
      </dsp:txBody>
      <dsp:txXfrm>
        <a:off x="2414323" y="1261012"/>
        <a:ext cx="1798339" cy="1079003"/>
      </dsp:txXfrm>
    </dsp:sp>
    <dsp:sp modelId="{6D7C0B47-43BD-4BAA-B5DC-96895E273220}">
      <dsp:nvSpPr>
        <dsp:cNvPr id="0" name=""/>
        <dsp:cNvSpPr/>
      </dsp:nvSpPr>
      <dsp:spPr>
        <a:xfrm>
          <a:off x="4392497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A/B, Mapa de Calor,</a:t>
          </a:r>
          <a:b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</a:b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Monitoramento de Clicks e Funil</a:t>
          </a:r>
        </a:p>
      </dsp:txBody>
      <dsp:txXfrm>
        <a:off x="4392497" y="1261012"/>
        <a:ext cx="1798339" cy="1079003"/>
      </dsp:txXfrm>
    </dsp:sp>
    <dsp:sp modelId="{A6AB989C-B9A7-4ABF-A783-D1B62E83831E}">
      <dsp:nvSpPr>
        <dsp:cNvPr id="0" name=""/>
        <dsp:cNvSpPr/>
      </dsp:nvSpPr>
      <dsp:spPr>
        <a:xfrm>
          <a:off x="6370670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 Etnografia</a:t>
          </a:r>
        </a:p>
      </dsp:txBody>
      <dsp:txXfrm>
        <a:off x="6370670" y="1261012"/>
        <a:ext cx="1798339" cy="1079003"/>
      </dsp:txXfrm>
    </dsp:sp>
    <dsp:sp modelId="{148A3AD8-F57C-434F-BE6A-9A638CE03B23}">
      <dsp:nvSpPr>
        <dsp:cNvPr id="0" name=""/>
        <dsp:cNvSpPr/>
      </dsp:nvSpPr>
      <dsp:spPr>
        <a:xfrm>
          <a:off x="8348844" y="1261012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Design Participativo</a:t>
          </a:r>
        </a:p>
      </dsp:txBody>
      <dsp:txXfrm>
        <a:off x="8348844" y="1261012"/>
        <a:ext cx="1798339" cy="1079003"/>
      </dsp:txXfrm>
    </dsp:sp>
    <dsp:sp modelId="{39EBF507-369A-409C-A83B-6F25D32A14AD}">
      <dsp:nvSpPr>
        <dsp:cNvPr id="0" name=""/>
        <dsp:cNvSpPr/>
      </dsp:nvSpPr>
      <dsp:spPr>
        <a:xfrm>
          <a:off x="436149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Conceito</a:t>
          </a:r>
        </a:p>
      </dsp:txBody>
      <dsp:txXfrm>
        <a:off x="436149" y="2519849"/>
        <a:ext cx="1798339" cy="1079003"/>
      </dsp:txXfrm>
    </dsp:sp>
    <dsp:sp modelId="{9D32E72C-7849-4CB7-B201-02D85FD1C5AB}">
      <dsp:nvSpPr>
        <dsp:cNvPr id="0" name=""/>
        <dsp:cNvSpPr/>
      </dsp:nvSpPr>
      <dsp:spPr>
        <a:xfrm>
          <a:off x="2414323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Teste de </a:t>
          </a:r>
          <a:r>
            <a:rPr lang="pt-BR" sz="1600" b="0" i="0" kern="1200" dirty="0" err="1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Desejabilidade</a:t>
          </a:r>
          <a:endParaRPr lang="pt-BR" sz="1600" b="0" i="0" kern="1200" dirty="0">
            <a:latin typeface="Helvetica Neue Medium" panose="02000503000000020004" pitchFamily="2" charset="0"/>
            <a:ea typeface="Helvetica Neue Medium" panose="02000503000000020004" pitchFamily="2" charset="0"/>
            <a:cs typeface="Helvetica Neue Medium" panose="02000503000000020004" pitchFamily="2" charset="0"/>
          </a:endParaRPr>
        </a:p>
      </dsp:txBody>
      <dsp:txXfrm>
        <a:off x="2414323" y="2519849"/>
        <a:ext cx="1798339" cy="1079003"/>
      </dsp:txXfrm>
    </dsp:sp>
    <dsp:sp modelId="{ED942B1E-49CC-44A8-8FE5-D9817ECBFAB6}">
      <dsp:nvSpPr>
        <dsp:cNvPr id="0" name=""/>
        <dsp:cNvSpPr/>
      </dsp:nvSpPr>
      <dsp:spPr>
        <a:xfrm>
          <a:off x="4392497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Pesquisa de Satisfação. </a:t>
          </a:r>
        </a:p>
      </dsp:txBody>
      <dsp:txXfrm>
        <a:off x="4392497" y="2519849"/>
        <a:ext cx="1798339" cy="1079003"/>
      </dsp:txXfrm>
    </dsp:sp>
    <dsp:sp modelId="{281DECF6-E833-481F-80D1-503C2FEC73F0}">
      <dsp:nvSpPr>
        <dsp:cNvPr id="0" name=""/>
        <dsp:cNvSpPr/>
      </dsp:nvSpPr>
      <dsp:spPr>
        <a:xfrm>
          <a:off x="6370670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Redação para UX.</a:t>
          </a:r>
        </a:p>
      </dsp:txBody>
      <dsp:txXfrm>
        <a:off x="6370670" y="2519849"/>
        <a:ext cx="1798339" cy="1079003"/>
      </dsp:txXfrm>
    </dsp:sp>
    <dsp:sp modelId="{2943446F-5934-4C9F-A9A2-4762127F6BCB}">
      <dsp:nvSpPr>
        <dsp:cNvPr id="0" name=""/>
        <dsp:cNvSpPr/>
      </dsp:nvSpPr>
      <dsp:spPr>
        <a:xfrm>
          <a:off x="8348844" y="2519849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Negócios Digitais.</a:t>
          </a:r>
        </a:p>
      </dsp:txBody>
      <dsp:txXfrm>
        <a:off x="8348844" y="2519849"/>
        <a:ext cx="1798339" cy="1079003"/>
      </dsp:txXfrm>
    </dsp:sp>
    <dsp:sp modelId="{F71B30A9-E2D1-4E79-ACAF-215B8ED6FD73}">
      <dsp:nvSpPr>
        <dsp:cNvPr id="0" name=""/>
        <dsp:cNvSpPr/>
      </dsp:nvSpPr>
      <dsp:spPr>
        <a:xfrm>
          <a:off x="4392497" y="3778687"/>
          <a:ext cx="1798339" cy="1079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UX para Computação Ubíqua e Internet das Coisas.</a:t>
          </a:r>
        </a:p>
      </dsp:txBody>
      <dsp:txXfrm>
        <a:off x="4392497" y="3778687"/>
        <a:ext cx="1798339" cy="1079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4E505-0147-4094-B3B4-CBD1140A8ABB}">
      <dsp:nvSpPr>
        <dsp:cNvPr id="0" name=""/>
        <dsp:cNvSpPr/>
      </dsp:nvSpPr>
      <dsp:spPr>
        <a:xfrm>
          <a:off x="2862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Identificação das necessidades dos usuários</a:t>
          </a:r>
        </a:p>
      </dsp:txBody>
      <dsp:txXfrm>
        <a:off x="2862" y="609899"/>
        <a:ext cx="2270885" cy="1362531"/>
      </dsp:txXfrm>
    </dsp:sp>
    <dsp:sp modelId="{4BC01279-F953-45AA-9044-A7F8A2B9E861}">
      <dsp:nvSpPr>
        <dsp:cNvPr id="0" name=""/>
        <dsp:cNvSpPr/>
      </dsp:nvSpPr>
      <dsp:spPr>
        <a:xfrm>
          <a:off x="2500836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Modelar Personas</a:t>
          </a:r>
        </a:p>
      </dsp:txBody>
      <dsp:txXfrm>
        <a:off x="2500836" y="609899"/>
        <a:ext cx="2270885" cy="1362531"/>
      </dsp:txXfrm>
    </dsp:sp>
    <dsp:sp modelId="{44DB366B-164E-421F-B1AF-7D99419F3017}">
      <dsp:nvSpPr>
        <dsp:cNvPr id="0" name=""/>
        <dsp:cNvSpPr/>
      </dsp:nvSpPr>
      <dsp:spPr>
        <a:xfrm>
          <a:off x="4998811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Propor alternativas e analisar a viabilidade</a:t>
          </a:r>
        </a:p>
      </dsp:txBody>
      <dsp:txXfrm>
        <a:off x="4998811" y="609899"/>
        <a:ext cx="2270885" cy="1362531"/>
      </dsp:txXfrm>
    </dsp:sp>
    <dsp:sp modelId="{9AF9A4BD-0D3F-422C-99DD-484EF9C228FE}">
      <dsp:nvSpPr>
        <dsp:cNvPr id="0" name=""/>
        <dsp:cNvSpPr/>
      </dsp:nvSpPr>
      <dsp:spPr>
        <a:xfrm>
          <a:off x="7496785" y="609899"/>
          <a:ext cx="2270885" cy="13625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rPr>
            <a:t>Validações</a:t>
          </a:r>
        </a:p>
      </dsp:txBody>
      <dsp:txXfrm>
        <a:off x="7496785" y="609899"/>
        <a:ext cx="2270885" cy="1362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15BF5-DD38-4DBB-B278-FA4196E2B5A2}">
      <dsp:nvSpPr>
        <dsp:cNvPr id="0" name=""/>
        <dsp:cNvSpPr/>
      </dsp:nvSpPr>
      <dsp:spPr>
        <a:xfrm>
          <a:off x="2464455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532054"/>
        <a:ext cx="20468" cy="4093"/>
      </dsp:txXfrm>
    </dsp:sp>
    <dsp:sp modelId="{0690FFFA-7178-4F28-BEAC-B5518DE82664}">
      <dsp:nvSpPr>
        <dsp:cNvPr id="0" name=""/>
        <dsp:cNvSpPr/>
      </dsp:nvSpPr>
      <dsp:spPr>
        <a:xfrm>
          <a:off x="686422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1. Definir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não basta aquilo que o cliente lhe informa</a:t>
          </a:r>
        </a:p>
      </dsp:txBody>
      <dsp:txXfrm>
        <a:off x="686422" y="151"/>
        <a:ext cx="1779833" cy="1067899"/>
      </dsp:txXfrm>
    </dsp:sp>
    <dsp:sp modelId="{7696AADB-4C66-4F9D-AE6F-8DB0DEB85136}">
      <dsp:nvSpPr>
        <dsp:cNvPr id="0" name=""/>
        <dsp:cNvSpPr/>
      </dsp:nvSpPr>
      <dsp:spPr>
        <a:xfrm>
          <a:off x="4653650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532054"/>
        <a:ext cx="20468" cy="4093"/>
      </dsp:txXfrm>
    </dsp:sp>
    <dsp:sp modelId="{DFC310A5-910E-445A-8B62-52FD0A7E83E4}">
      <dsp:nvSpPr>
        <dsp:cNvPr id="0" name=""/>
        <dsp:cNvSpPr/>
      </dsp:nvSpPr>
      <dsp:spPr>
        <a:xfrm>
          <a:off x="2875617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2. Definir o tipo de solução </a:t>
          </a:r>
          <a:r>
            <a:rPr lang="pt-BR" sz="1000" i="1" kern="1200" dirty="0"/>
            <a:t>provisória, definitiva, puramente comercial, que dure no tempo, tecnicamente sofisticada ou simples e econômica</a:t>
          </a:r>
        </a:p>
      </dsp:txBody>
      <dsp:txXfrm>
        <a:off x="2875617" y="151"/>
        <a:ext cx="1779833" cy="1067899"/>
      </dsp:txXfrm>
    </dsp:sp>
    <dsp:sp modelId="{8AFEB71F-01CE-422E-9BCF-AAC493D1696C}">
      <dsp:nvSpPr>
        <dsp:cNvPr id="0" name=""/>
        <dsp:cNvSpPr/>
      </dsp:nvSpPr>
      <dsp:spPr>
        <a:xfrm>
          <a:off x="6842844" y="488381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532054"/>
        <a:ext cx="20468" cy="4093"/>
      </dsp:txXfrm>
    </dsp:sp>
    <dsp:sp modelId="{95AD726F-B4BF-4F05-8A56-8736E73D8454}">
      <dsp:nvSpPr>
        <dsp:cNvPr id="0" name=""/>
        <dsp:cNvSpPr/>
      </dsp:nvSpPr>
      <dsp:spPr>
        <a:xfrm>
          <a:off x="5064811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3. Dividir o problema</a:t>
          </a:r>
          <a:r>
            <a:rPr lang="pt-BR" sz="1000" kern="1200" dirty="0"/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pai em problemas filhos menores e mais fáceis</a:t>
          </a:r>
        </a:p>
      </dsp:txBody>
      <dsp:txXfrm>
        <a:off x="5064811" y="151"/>
        <a:ext cx="1779833" cy="1067899"/>
      </dsp:txXfrm>
    </dsp:sp>
    <dsp:sp modelId="{D96BE95B-3285-4B02-9BED-A720AE4DE1B4}">
      <dsp:nvSpPr>
        <dsp:cNvPr id="0" name=""/>
        <dsp:cNvSpPr/>
      </dsp:nvSpPr>
      <dsp:spPr>
        <a:xfrm>
          <a:off x="1576338" y="1066250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1253584"/>
        <a:ext cx="329016" cy="4093"/>
      </dsp:txXfrm>
    </dsp:sp>
    <dsp:sp modelId="{B9861019-D196-4854-BC81-27F37B57A0F8}">
      <dsp:nvSpPr>
        <dsp:cNvPr id="0" name=""/>
        <dsp:cNvSpPr/>
      </dsp:nvSpPr>
      <dsp:spPr>
        <a:xfrm>
          <a:off x="7254006" y="151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4. Coletar dados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Identificar como problemas parecidos foram resolvidos antes de nós;</a:t>
          </a:r>
        </a:p>
      </dsp:txBody>
      <dsp:txXfrm>
        <a:off x="7254006" y="151"/>
        <a:ext cx="1779833" cy="1067899"/>
      </dsp:txXfrm>
    </dsp:sp>
    <dsp:sp modelId="{CF321914-48A5-4316-8E91-92F9636AF164}">
      <dsp:nvSpPr>
        <dsp:cNvPr id="0" name=""/>
        <dsp:cNvSpPr/>
      </dsp:nvSpPr>
      <dsp:spPr>
        <a:xfrm>
          <a:off x="2464455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2009315"/>
        <a:ext cx="20468" cy="4093"/>
      </dsp:txXfrm>
    </dsp:sp>
    <dsp:sp modelId="{D70B16B9-05AC-4F9A-BD07-9CF0EB25A945}">
      <dsp:nvSpPr>
        <dsp:cNvPr id="0" name=""/>
        <dsp:cNvSpPr/>
      </dsp:nvSpPr>
      <dsp:spPr>
        <a:xfrm>
          <a:off x="686422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5. Análise dos dados recolhidos</a:t>
          </a:r>
        </a:p>
      </dsp:txBody>
      <dsp:txXfrm>
        <a:off x="686422" y="1477412"/>
        <a:ext cx="1779833" cy="1067899"/>
      </dsp:txXfrm>
    </dsp:sp>
    <dsp:sp modelId="{EC9E66F9-5BCE-448D-AA2E-157AC7B786FD}">
      <dsp:nvSpPr>
        <dsp:cNvPr id="0" name=""/>
        <dsp:cNvSpPr/>
      </dsp:nvSpPr>
      <dsp:spPr>
        <a:xfrm>
          <a:off x="4653650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32796" y="2009315"/>
        <a:ext cx="20468" cy="4093"/>
      </dsp:txXfrm>
    </dsp:sp>
    <dsp:sp modelId="{D05D0F1F-2DEF-4E8A-B383-22BBD39A6D86}">
      <dsp:nvSpPr>
        <dsp:cNvPr id="0" name=""/>
        <dsp:cNvSpPr/>
      </dsp:nvSpPr>
      <dsp:spPr>
        <a:xfrm>
          <a:off x="2875617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6. Pesquisa sobre materiais e tecnologias à disposição</a:t>
          </a:r>
          <a:endParaRPr lang="pt-BR" sz="1000" kern="1200" dirty="0"/>
        </a:p>
      </dsp:txBody>
      <dsp:txXfrm>
        <a:off x="2875617" y="1477412"/>
        <a:ext cx="1779833" cy="1067899"/>
      </dsp:txXfrm>
    </dsp:sp>
    <dsp:sp modelId="{C0372E15-1CD9-414A-83EC-0A3D48CFCDB8}">
      <dsp:nvSpPr>
        <dsp:cNvPr id="0" name=""/>
        <dsp:cNvSpPr/>
      </dsp:nvSpPr>
      <dsp:spPr>
        <a:xfrm>
          <a:off x="6842844" y="1965642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021991" y="2009315"/>
        <a:ext cx="20468" cy="4093"/>
      </dsp:txXfrm>
    </dsp:sp>
    <dsp:sp modelId="{DDF214EA-BE24-4C79-AC25-DF41FD1B7252}">
      <dsp:nvSpPr>
        <dsp:cNvPr id="0" name=""/>
        <dsp:cNvSpPr/>
      </dsp:nvSpPr>
      <dsp:spPr>
        <a:xfrm>
          <a:off x="5064811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7. Experimentação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i="1" kern="1200" dirty="0"/>
            <a:t>técnicas e materiais</a:t>
          </a:r>
        </a:p>
      </dsp:txBody>
      <dsp:txXfrm>
        <a:off x="5064811" y="1477412"/>
        <a:ext cx="1779833" cy="1067899"/>
      </dsp:txXfrm>
    </dsp:sp>
    <dsp:sp modelId="{979C3108-8FA2-4C09-8D06-5FAE54AFA10D}">
      <dsp:nvSpPr>
        <dsp:cNvPr id="0" name=""/>
        <dsp:cNvSpPr/>
      </dsp:nvSpPr>
      <dsp:spPr>
        <a:xfrm>
          <a:off x="1576338" y="2543512"/>
          <a:ext cx="6567584" cy="378761"/>
        </a:xfrm>
        <a:custGeom>
          <a:avLst/>
          <a:gdLst/>
          <a:ahLst/>
          <a:cxnLst/>
          <a:rect l="0" t="0" r="0" b="0"/>
          <a:pathLst>
            <a:path>
              <a:moveTo>
                <a:pt x="6567584" y="0"/>
              </a:moveTo>
              <a:lnTo>
                <a:pt x="6567584" y="206480"/>
              </a:lnTo>
              <a:lnTo>
                <a:pt x="0" y="206480"/>
              </a:lnTo>
              <a:lnTo>
                <a:pt x="0" y="378761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695622" y="2730846"/>
        <a:ext cx="329016" cy="4093"/>
      </dsp:txXfrm>
    </dsp:sp>
    <dsp:sp modelId="{AEC4D852-E4EB-44DB-9518-0227CDA2F302}">
      <dsp:nvSpPr>
        <dsp:cNvPr id="0" name=""/>
        <dsp:cNvSpPr/>
      </dsp:nvSpPr>
      <dsp:spPr>
        <a:xfrm>
          <a:off x="7254006" y="1477412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8. Construção de modelos</a:t>
          </a:r>
        </a:p>
      </dsp:txBody>
      <dsp:txXfrm>
        <a:off x="7254006" y="1477412"/>
        <a:ext cx="1779833" cy="1067899"/>
      </dsp:txXfrm>
    </dsp:sp>
    <dsp:sp modelId="{B6BACFE3-C98C-4F87-B2F8-85B9E7A755E2}">
      <dsp:nvSpPr>
        <dsp:cNvPr id="0" name=""/>
        <dsp:cNvSpPr/>
      </dsp:nvSpPr>
      <dsp:spPr>
        <a:xfrm>
          <a:off x="2464455" y="3442903"/>
          <a:ext cx="3787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643602" y="3486577"/>
        <a:ext cx="20468" cy="4093"/>
      </dsp:txXfrm>
    </dsp:sp>
    <dsp:sp modelId="{F316B9E6-8922-4495-AF3F-05078724A867}">
      <dsp:nvSpPr>
        <dsp:cNvPr id="0" name=""/>
        <dsp:cNvSpPr/>
      </dsp:nvSpPr>
      <dsp:spPr>
        <a:xfrm>
          <a:off x="686422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9. Validação do modelo junto ao usuário</a:t>
          </a:r>
        </a:p>
      </dsp:txBody>
      <dsp:txXfrm>
        <a:off x="686422" y="2954674"/>
        <a:ext cx="1779833" cy="1067899"/>
      </dsp:txXfrm>
    </dsp:sp>
    <dsp:sp modelId="{088CFEB2-35FF-42E4-BB16-A0D37D353F9F}">
      <dsp:nvSpPr>
        <dsp:cNvPr id="0" name=""/>
        <dsp:cNvSpPr/>
      </dsp:nvSpPr>
      <dsp:spPr>
        <a:xfrm>
          <a:off x="2875617" y="2954674"/>
          <a:ext cx="1779833" cy="10678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1" kern="1200" dirty="0"/>
            <a:t>10. Desenho construtivo</a:t>
          </a:r>
        </a:p>
      </dsp:txBody>
      <dsp:txXfrm>
        <a:off x="2875617" y="2954674"/>
        <a:ext cx="1779833" cy="1067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4E73-EA38-4F4D-B8DE-E4EABC8437EF}">
      <dsp:nvSpPr>
        <dsp:cNvPr id="0" name=""/>
        <dsp:cNvSpPr/>
      </dsp:nvSpPr>
      <dsp:spPr>
        <a:xfrm>
          <a:off x="4535208" y="799590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842079"/>
        <a:ext cx="32312" cy="6462"/>
      </dsp:txXfrm>
    </dsp:sp>
    <dsp:sp modelId="{1E91086B-376E-457E-9FBE-D1AF415B9A93}">
      <dsp:nvSpPr>
        <dsp:cNvPr id="0" name=""/>
        <dsp:cNvSpPr/>
      </dsp:nvSpPr>
      <dsp:spPr>
        <a:xfrm>
          <a:off x="1727244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1. Investigação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Briefing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Público Alvo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Pesquisa de concorrentes</a:t>
          </a:r>
        </a:p>
      </dsp:txBody>
      <dsp:txXfrm>
        <a:off x="1727244" y="2381"/>
        <a:ext cx="2809763" cy="1685857"/>
      </dsp:txXfrm>
    </dsp:sp>
    <dsp:sp modelId="{DBE3FD50-7EEC-4625-ABFB-A1069D9E2D2A}">
      <dsp:nvSpPr>
        <dsp:cNvPr id="0" name=""/>
        <dsp:cNvSpPr/>
      </dsp:nvSpPr>
      <dsp:spPr>
        <a:xfrm>
          <a:off x="3132126" y="1686439"/>
          <a:ext cx="3456008" cy="615645"/>
        </a:xfrm>
        <a:custGeom>
          <a:avLst/>
          <a:gdLst/>
          <a:ahLst/>
          <a:cxnLst/>
          <a:rect l="0" t="0" r="0" b="0"/>
          <a:pathLst>
            <a:path>
              <a:moveTo>
                <a:pt x="3456008" y="0"/>
              </a:moveTo>
              <a:lnTo>
                <a:pt x="3456008" y="324922"/>
              </a:lnTo>
              <a:lnTo>
                <a:pt x="0" y="324922"/>
              </a:lnTo>
              <a:lnTo>
                <a:pt x="0" y="61564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772233" y="1991031"/>
        <a:ext cx="175795" cy="6462"/>
      </dsp:txXfrm>
    </dsp:sp>
    <dsp:sp modelId="{9D93DAAA-B991-4CEC-90C0-286849820E26}">
      <dsp:nvSpPr>
        <dsp:cNvPr id="0" name=""/>
        <dsp:cNvSpPr/>
      </dsp:nvSpPr>
      <dsp:spPr>
        <a:xfrm>
          <a:off x="5183253" y="2381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2. Divergência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cria hipóteses para solucionar o problema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 err="1"/>
            <a:t>Brainstorm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Rascunhos, protótipos</a:t>
          </a:r>
        </a:p>
      </dsp:txBody>
      <dsp:txXfrm>
        <a:off x="5183253" y="2381"/>
        <a:ext cx="2809763" cy="1685857"/>
      </dsp:txXfrm>
    </dsp:sp>
    <dsp:sp modelId="{E792332C-44E0-4535-8EE4-EBDD78AE6CAC}">
      <dsp:nvSpPr>
        <dsp:cNvPr id="0" name=""/>
        <dsp:cNvSpPr/>
      </dsp:nvSpPr>
      <dsp:spPr>
        <a:xfrm>
          <a:off x="4535208" y="3131694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826874" y="3174183"/>
        <a:ext cx="32312" cy="6462"/>
      </dsp:txXfrm>
    </dsp:sp>
    <dsp:sp modelId="{6DA721DC-E22D-42C1-95EA-9503C8825B56}">
      <dsp:nvSpPr>
        <dsp:cNvPr id="0" name=""/>
        <dsp:cNvSpPr/>
      </dsp:nvSpPr>
      <dsp:spPr>
        <a:xfrm>
          <a:off x="1727244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3. Convergência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momento de fazer escolhas.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leva em consideração fatores técnicos, funcionais, estéticos e econômicos</a:t>
          </a:r>
        </a:p>
      </dsp:txBody>
      <dsp:txXfrm>
        <a:off x="1727244" y="2334485"/>
        <a:ext cx="2809763" cy="1685857"/>
      </dsp:txXfrm>
    </dsp:sp>
    <dsp:sp modelId="{0919E87E-0230-48ED-98BD-438721D33207}">
      <dsp:nvSpPr>
        <dsp:cNvPr id="0" name=""/>
        <dsp:cNvSpPr/>
      </dsp:nvSpPr>
      <dsp:spPr>
        <a:xfrm>
          <a:off x="5183253" y="2334485"/>
          <a:ext cx="2809763" cy="1685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4. Implantação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execução do projeto</a:t>
          </a:r>
        </a:p>
      </dsp:txBody>
      <dsp:txXfrm>
        <a:off x="5183253" y="2334485"/>
        <a:ext cx="2809763" cy="1685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8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Personalizado"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sz="20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1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7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7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279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000" b="1" i="0" spc="200" baseline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79392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7F101D02-D623-7384-3602-15A51255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21747" b="21747"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6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blipFill dpi="0" rotWithShape="1">
          <a:blip r:embed="rId2">
            <a:alphaModFix amt="7444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>
            <a:lvl1pPr>
              <a:defRPr sz="4000" b="1" i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solidFill>
            <a:srgbClr val="FFFFFF"/>
          </a:solidFill>
        </p:spPr>
        <p:txBody>
          <a:bodyPr lIns="360000" tIns="360000" rIns="360000" bIns="360000"/>
          <a:lstStyle>
            <a:lvl1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3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5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i="0" cap="none" baseline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i="0" kern="1200" cap="none" baseline="0" dirty="0">
                <a:solidFill>
                  <a:schemeClr val="accent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vert="horz" lIns="45720" tIns="45720" rIns="45720" bIns="45720" rtlCol="0">
            <a:normAutofit/>
          </a:bodyPr>
          <a:lstStyle>
            <a:lvl1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  <a:lvl2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2pPr>
            <a:lvl3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3pPr>
            <a:lvl4pPr>
              <a:defRPr lang="pt-BR" b="0" i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4pPr>
            <a:lvl5pPr>
              <a:defRPr lang="en-US" b="0" i="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3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i="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8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540CEA-840D-4919-A4DF-673BA1035140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5D6AC-D5E7-48C8-82BC-1B130DDA2D1C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EXPERIÊNCIA DO USUÁRIO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Leonardo Lima</a:t>
            </a:r>
          </a:p>
        </p:txBody>
      </p:sp>
    </p:spTree>
    <p:extLst>
      <p:ext uri="{BB962C8B-B14F-4D97-AF65-F5344CB8AC3E}">
        <p14:creationId xmlns:p14="http://schemas.microsoft.com/office/powerpoint/2010/main" val="258541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077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6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Projeto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2023538"/>
            <a:ext cx="7326766" cy="45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6687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Competências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Competências Profissionais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Empregar conceitos de Experiência do Usuário (UX) e Experiência do Consumidor (CX) para elaboração de perfil do usuário/consumidor, personas, jornada do usuário/consumidor e pontos de contato.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Competências </a:t>
            </a:r>
            <a:r>
              <a:rPr lang="pt-BR" b="1" dirty="0" err="1"/>
              <a:t>Socioemocionais</a:t>
            </a:r>
            <a:endParaRPr lang="pt-BR" b="1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Demonstrar capacidade de análise, negociação e tomada de decisão.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Responder com empatia a emoções e necessidades manifestadas por outras pessoas.</a:t>
            </a:r>
          </a:p>
        </p:txBody>
      </p:sp>
    </p:spTree>
    <p:extLst>
      <p:ext uri="{BB962C8B-B14F-4D97-AF65-F5344CB8AC3E}">
        <p14:creationId xmlns:p14="http://schemas.microsoft.com/office/powerpoint/2010/main" val="27799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Objetivos de Aprendizagem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Conhecer a aplicar conceitos de </a:t>
            </a:r>
            <a:r>
              <a:rPr lang="pt-BR" sz="2800" b="1" dirty="0"/>
              <a:t>Experiência do Usuário</a:t>
            </a:r>
            <a:r>
              <a:rPr lang="pt-BR" sz="2800" dirty="0"/>
              <a:t>, </a:t>
            </a:r>
            <a:r>
              <a:rPr lang="pt-BR" sz="2800" b="1" dirty="0"/>
              <a:t>Interface Gráfica do Usuário</a:t>
            </a:r>
            <a:r>
              <a:rPr lang="pt-BR" sz="2800" dirty="0"/>
              <a:t> e </a:t>
            </a:r>
            <a:r>
              <a:rPr lang="pt-BR" sz="2800" b="1" dirty="0"/>
              <a:t>Experiência do Consumidor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Criar e gerenciar </a:t>
            </a:r>
            <a:r>
              <a:rPr lang="pt-BR" sz="2800" b="1" dirty="0"/>
              <a:t>pesquisas Quantitativas e Qualitativas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Criar e avaliar o </a:t>
            </a:r>
            <a:r>
              <a:rPr lang="pt-BR" sz="2800" b="1" dirty="0"/>
              <a:t>perfil do usuário e personas</a:t>
            </a:r>
            <a:r>
              <a:rPr lang="pt-BR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Empregar conceitos, técnicas e ferramentas de IA na pesquisa de comportamento de usuário.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70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Ementa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62398"/>
              </p:ext>
            </p:extLst>
          </p:nvPr>
        </p:nvGraphicFramePr>
        <p:xfrm>
          <a:off x="804333" y="1617134"/>
          <a:ext cx="10583334" cy="485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8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57200" y="5474207"/>
            <a:ext cx="2844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Fonte: https://www.homemmaquina.com.br/consultoria-ux-user-experience/ux-design/</a:t>
            </a:r>
          </a:p>
        </p:txBody>
      </p:sp>
    </p:spTree>
    <p:extLst>
      <p:ext uri="{BB962C8B-B14F-4D97-AF65-F5344CB8AC3E}">
        <p14:creationId xmlns:p14="http://schemas.microsoft.com/office/powerpoint/2010/main" val="40326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 que faremos...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uma </a:t>
            </a:r>
            <a:r>
              <a:rPr lang="pt-BR" b="1" dirty="0"/>
              <a:t>solução</a:t>
            </a:r>
            <a:r>
              <a:rPr lang="pt-BR" dirty="0"/>
              <a:t> que contemple:</a:t>
            </a:r>
          </a:p>
          <a:p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3373858"/>
              </p:ext>
            </p:extLst>
          </p:nvPr>
        </p:nvGraphicFramePr>
        <p:xfrm>
          <a:off x="1210733" y="3183468"/>
          <a:ext cx="9770534" cy="258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6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aBORDAGEM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Design </a:t>
            </a:r>
            <a:r>
              <a:rPr lang="pt-BR" sz="4000" b="1" dirty="0" err="1"/>
              <a:t>Thinking</a:t>
            </a:r>
            <a:endParaRPr lang="pt-BR" sz="4000" b="1" dirty="0"/>
          </a:p>
          <a:p>
            <a:r>
              <a:rPr lang="pt-BR" sz="4000" dirty="0"/>
              <a:t>+ outras metodologias de design</a:t>
            </a:r>
          </a:p>
        </p:txBody>
      </p:sp>
    </p:spTree>
    <p:extLst>
      <p:ext uri="{BB962C8B-B14F-4D97-AF65-F5344CB8AC3E}">
        <p14:creationId xmlns:p14="http://schemas.microsoft.com/office/powerpoint/2010/main" val="16571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</a:t>
            </a:r>
            <a:r>
              <a:rPr lang="pt-BR" dirty="0" err="1"/>
              <a:t>Munari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8236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96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Design </a:t>
            </a:r>
            <a:r>
              <a:rPr lang="pt-BR" i="1" dirty="0" err="1"/>
              <a:t>thinking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 termo </a:t>
            </a:r>
            <a:r>
              <a:rPr lang="pt-BR" sz="3200" b="1" i="1" dirty="0"/>
              <a:t>design </a:t>
            </a:r>
            <a:r>
              <a:rPr lang="pt-BR" sz="3200" b="1" i="1" dirty="0" err="1"/>
              <a:t>thinking</a:t>
            </a:r>
            <a:r>
              <a:rPr lang="pt-BR" sz="3200" b="1" dirty="0"/>
              <a:t> </a:t>
            </a:r>
            <a:r>
              <a:rPr lang="pt-BR" sz="3200" dirty="0"/>
              <a:t>se popularizou no mundo corporativo se tomava o pensamento do designer em oposição ao modo de conduzir projetos da administração científica. 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9904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Leo">
  <a:themeElements>
    <a:clrScheme name="Personalizar 1 1">
      <a:dk1>
        <a:srgbClr val="000000"/>
      </a:dk1>
      <a:lt1>
        <a:srgbClr val="F6F1EC"/>
      </a:lt1>
      <a:dk2>
        <a:srgbClr val="335B74"/>
      </a:dk2>
      <a:lt2>
        <a:srgbClr val="DFE3E5"/>
      </a:lt2>
      <a:accent1>
        <a:srgbClr val="E5462D"/>
      </a:accent1>
      <a:accent2>
        <a:srgbClr val="3D7EC2"/>
      </a:accent2>
      <a:accent3>
        <a:srgbClr val="F6A11F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Leo" id="{681B0DBC-39E0-8F48-AC48-F32047DFA9A6}" vid="{08F9C63B-096F-F248-A46E-614FFDEB87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2F10E601FEBF4794D45C369D35B1A9" ma:contentTypeVersion="10" ma:contentTypeDescription="Crie um novo documento." ma:contentTypeScope="" ma:versionID="44e97a48e9c2e5a720f5df053e993de3">
  <xsd:schema xmlns:xsd="http://www.w3.org/2001/XMLSchema" xmlns:xs="http://www.w3.org/2001/XMLSchema" xmlns:p="http://schemas.microsoft.com/office/2006/metadata/properties" xmlns:ns2="5a36b0cb-7560-4001-8900-54d024d341b4" xmlns:ns3="ccc3c366-4f0f-4eff-8f02-1a56e88ed73b" targetNamespace="http://schemas.microsoft.com/office/2006/metadata/properties" ma:root="true" ma:fieldsID="bf406f478a9085effafc81f33b887758" ns2:_="" ns3:_="">
    <xsd:import namespace="5a36b0cb-7560-4001-8900-54d024d341b4"/>
    <xsd:import namespace="ccc3c366-4f0f-4eff-8f02-1a56e88ed7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6b0cb-7560-4001-8900-54d024d34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3c366-4f0f-4eff-8f02-1a56e88ed73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b321e09-17af-4372-af99-7ee2047a7dbd}" ma:internalName="TaxCatchAll" ma:showField="CatchAllData" ma:web="ccc3c366-4f0f-4eff-8f02-1a56e88ed7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36b0cb-7560-4001-8900-54d024d341b4">
      <Terms xmlns="http://schemas.microsoft.com/office/infopath/2007/PartnerControls"/>
    </lcf76f155ced4ddcb4097134ff3c332f>
    <TaxCatchAll xmlns="ccc3c366-4f0f-4eff-8f02-1a56e88ed73b" xsi:nil="true"/>
  </documentManagement>
</p:properties>
</file>

<file path=customXml/itemProps1.xml><?xml version="1.0" encoding="utf-8"?>
<ds:datastoreItem xmlns:ds="http://schemas.openxmlformats.org/officeDocument/2006/customXml" ds:itemID="{4446A1F2-139C-437D-9BE6-7F7967441B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B2F680-4458-43D6-9A97-E0CA00C8A708}"/>
</file>

<file path=customXml/itemProps3.xml><?xml version="1.0" encoding="utf-8"?>
<ds:datastoreItem xmlns:ds="http://schemas.openxmlformats.org/officeDocument/2006/customXml" ds:itemID="{7D0421AE-0BA7-4038-B1E5-BC010648DB71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5a098a8-7855-46d5-9175-16f88c14c80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Leo</Template>
  <TotalTime>463</TotalTime>
  <Words>448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Helvetica Neue Condensed</vt:lpstr>
      <vt:lpstr>Helvetica Neue Medium</vt:lpstr>
      <vt:lpstr>Helvetica Neue Medium</vt:lpstr>
      <vt:lpstr>Tw Cen MT</vt:lpstr>
      <vt:lpstr>Wingdings</vt:lpstr>
      <vt:lpstr>Wingdings 3</vt:lpstr>
      <vt:lpstr>Tema Leo</vt:lpstr>
      <vt:lpstr>EXPERIÊNCIA DO USUÁRIO</vt:lpstr>
      <vt:lpstr>Competências</vt:lpstr>
      <vt:lpstr>Objetivos de Aprendizagem</vt:lpstr>
      <vt:lpstr>Ementa</vt:lpstr>
      <vt:lpstr>Apresentação do PowerPoint</vt:lpstr>
      <vt:lpstr>O que faremos...</vt:lpstr>
      <vt:lpstr>aBORDAGEM</vt:lpstr>
      <vt:lpstr>Metodologia de Munari</vt:lpstr>
      <vt:lpstr>Design thinking</vt:lpstr>
      <vt:lpstr>Design thinking</vt:lpstr>
      <vt:lpstr>Ciclo de Projeto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LEONARDO SOUZA DE LIMA</cp:lastModifiedBy>
  <cp:revision>23</cp:revision>
  <dcterms:created xsi:type="dcterms:W3CDTF">2020-08-18T15:12:53Z</dcterms:created>
  <dcterms:modified xsi:type="dcterms:W3CDTF">2023-08-08T17:18:37Z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0x010100C52F10E601FEBF4794D45C369D35B1A9</vt:lpwstr>
  </property>
</Properties>
</file>