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4" r:id="rId3"/>
    <p:sldId id="265" r:id="rId4"/>
    <p:sldId id="257" r:id="rId5"/>
    <p:sldId id="26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94"/>
  </p:normalViewPr>
  <p:slideViewPr>
    <p:cSldViewPr snapToGrid="0">
      <p:cViewPr varScale="1">
        <p:scale>
          <a:sx n="117" d="100"/>
          <a:sy n="117" d="100"/>
        </p:scale>
        <p:origin x="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000" b="1" i="0" spc="200" baseline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7AC2D85-BE3B-5E40-9040-11385B38A2B2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860C-F6CD-2442-98FE-FE141D35661A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7F101D02-D623-7384-3602-15A512559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21747" b="21747"/>
          <a:stretch/>
        </p:blipFill>
        <p:spPr bwMode="auto">
          <a:xfrm>
            <a:off x="0" y="0"/>
            <a:ext cx="1219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79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Personalizado">
    <p:bg>
      <p:bgPr>
        <a:blipFill dpi="0" rotWithShape="1">
          <a:blip r:embed="rId2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31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i="0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sz="20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sz="16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sz="16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sz="16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2D85-BE3B-5E40-9040-11385B38A2B2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860C-F6CD-2442-98FE-FE141D3566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880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i="0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2D85-BE3B-5E40-9040-11385B38A2B2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860C-F6CD-2442-98FE-FE141D35661A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18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2D85-BE3B-5E40-9040-11385B38A2B2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860C-F6CD-2442-98FE-FE141D3566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344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2D85-BE3B-5E40-9040-11385B38A2B2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860C-F6CD-2442-98FE-FE141D35661A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643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4279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000" b="1" i="0" spc="200" baseline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7AC2D85-BE3B-5E40-9040-11385B38A2B2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860C-F6CD-2442-98FE-FE141D35661A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179392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7F101D02-D623-7384-3602-15A512559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21747" b="21747"/>
          <a:stretch/>
        </p:blipFill>
        <p:spPr bwMode="auto">
          <a:xfrm>
            <a:off x="0" y="0"/>
            <a:ext cx="1219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13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2D85-BE3B-5E40-9040-11385B38A2B2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860C-F6CD-2442-98FE-FE141D3566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79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bg>
      <p:bgPr>
        <a:blipFill dpi="0" rotWithShape="1">
          <a:blip r:embed="rId2">
            <a:alphaModFix amt="74442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>
              <a:defRPr sz="4000"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solidFill>
            <a:srgbClr val="FFFFFF"/>
          </a:solidFill>
        </p:spPr>
        <p:txBody>
          <a:bodyPr lIns="360000" tIns="360000" rIns="360000" bIns="360000"/>
          <a:lstStyle>
            <a:lvl1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2D85-BE3B-5E40-9040-11385B38A2B2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860C-F6CD-2442-98FE-FE141D3566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95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2D85-BE3B-5E40-9040-11385B38A2B2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860C-F6CD-2442-98FE-FE141D35661A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81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i="0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vert="horz" lIns="45720" tIns="45720" rIns="45720" bIns="45720" rtlCol="0">
            <a:normAutofit/>
          </a:bodyPr>
          <a:lstStyle>
            <a:lvl1pPr>
              <a:defRPr lang="pt-BR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lang="pt-BR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lang="pt-BR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lang="pt-BR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lang="en-US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vert="horz" lIns="45720" tIns="45720" rIns="45720" bIns="45720" rtlCol="0">
            <a:normAutofit/>
          </a:bodyPr>
          <a:lstStyle>
            <a:lvl1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lang="en-US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2D85-BE3B-5E40-9040-11385B38A2B2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860C-F6CD-2442-98FE-FE141D3566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04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i="0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i="0" cap="none" baseline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vert="horz" lIns="45720" tIns="45720" rIns="45720" bIns="45720" rtlCol="0">
            <a:normAutofit/>
          </a:bodyPr>
          <a:lstStyle>
            <a:lvl1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lang="en-US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i="0" kern="1200" cap="none" baseline="0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vert="horz" lIns="45720" tIns="45720" rIns="45720" bIns="45720" rtlCol="0">
            <a:normAutofit/>
          </a:bodyPr>
          <a:lstStyle>
            <a:lvl1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lang="en-US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2D85-BE3B-5E40-9040-11385B38A2B2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860C-F6CD-2442-98FE-FE141D3566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14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i="0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2D85-BE3B-5E40-9040-11385B38A2B2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860C-F6CD-2442-98FE-FE141D3566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68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2D85-BE3B-5E40-9040-11385B38A2B2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860C-F6CD-2442-98FE-FE141D3566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79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7AC2D85-BE3B-5E40-9040-11385B38A2B2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7CE860C-F6CD-2442-98FE-FE141D35661A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11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531FF-1244-9B90-68B6-F610E1B516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Empatia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4D814B-B836-D7C8-1D9B-FBF49BBC47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UX</a:t>
            </a:r>
          </a:p>
        </p:txBody>
      </p:sp>
    </p:spTree>
    <p:extLst>
      <p:ext uri="{BB962C8B-B14F-4D97-AF65-F5344CB8AC3E}">
        <p14:creationId xmlns:p14="http://schemas.microsoft.com/office/powerpoint/2010/main" val="1434333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DB540-7D02-E483-57DB-E3904719C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66122E-7029-FA47-B989-D810B011B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pt-BR" sz="3200" u="none" strike="noStrike" dirty="0">
                <a:solidFill>
                  <a:srgbClr val="292929"/>
                </a:solidFill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Empatia é a capacidade de se colocar no lugar de outrem, sentir o que ele sente, compreender porque ele se sente daquela forma. Empatia é a habilidade de entender o ponto de vista de outro indivíduo, sem julgamentos.</a:t>
            </a:r>
          </a:p>
        </p:txBody>
      </p:sp>
    </p:spTree>
    <p:extLst>
      <p:ext uri="{BB962C8B-B14F-4D97-AF65-F5344CB8AC3E}">
        <p14:creationId xmlns:p14="http://schemas.microsoft.com/office/powerpoint/2010/main" val="150742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D1710-D1FC-31B7-65D6-AEF72B56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863F42-3245-B9CA-17E6-AB95334AC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t-BR" sz="3200" u="none" strike="noStrike" dirty="0">
                <a:solidFill>
                  <a:srgbClr val="292929"/>
                </a:solidFill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Se a principal premissa para ser um UX Designer é solucionar problemas e se colocar no lugar de alguém para criar soluções que atendam às necessidades desse alguém, podemos afirmar que uma das habilidades fundamentais para se tornar um bom UX Designer é a empatia.</a:t>
            </a:r>
          </a:p>
          <a:p>
            <a:pPr>
              <a:lnSpc>
                <a:spcPct val="150000"/>
              </a:lnSpc>
            </a:pPr>
            <a:endParaRPr lang="pt-BR" sz="3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01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3AE9F-6A54-A5B0-FF1C-EAD2F4FFC7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8390" y="2924795"/>
            <a:ext cx="9100763" cy="1463675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Situação problema: Planejar a experiência de usuário de uma plataforma de consumo sustentável.</a:t>
            </a:r>
            <a:br>
              <a:rPr lang="pt-BR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</a:br>
            <a:endParaRPr lang="pt-BR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58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5D59583-DD00-88CC-1567-7F4B80AE90A6}"/>
              </a:ext>
            </a:extLst>
          </p:cNvPr>
          <p:cNvSpPr txBox="1"/>
          <p:nvPr/>
        </p:nvSpPr>
        <p:spPr>
          <a:xfrm>
            <a:off x="563449" y="481351"/>
            <a:ext cx="1104041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u="none" strike="noStrike" dirty="0">
                <a:solidFill>
                  <a:srgbClr val="374151"/>
                </a:solidFill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Você é uma desenvolvedor(a) de aplicativos encarregada de criar um aplicativo que desestimule o consumo excessivo. </a:t>
            </a:r>
          </a:p>
          <a:p>
            <a:endParaRPr lang="pt-BR" sz="3200" dirty="0">
              <a:solidFill>
                <a:srgbClr val="374151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pt-BR" sz="3200" u="none" strike="noStrike" dirty="0">
                <a:solidFill>
                  <a:srgbClr val="374151"/>
                </a:solidFill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Seu desafio é engajar os usuários a adotar um estilo de vida minimalista, enquanto respeita sua liberdade de escolha. </a:t>
            </a:r>
          </a:p>
          <a:p>
            <a:endParaRPr lang="pt-BR" sz="3200" dirty="0">
              <a:solidFill>
                <a:srgbClr val="374151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pt-BR" sz="3200" u="none" strike="noStrike" dirty="0">
                <a:solidFill>
                  <a:srgbClr val="374151"/>
                </a:solidFill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Desenvolver uma solução que promova a conscientização sobre o consumo através da tecnologia.</a:t>
            </a:r>
            <a:endParaRPr lang="pt-BR" sz="3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033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Leo">
  <a:themeElements>
    <a:clrScheme name="Personalizar 1 1">
      <a:dk1>
        <a:srgbClr val="000000"/>
      </a:dk1>
      <a:lt1>
        <a:srgbClr val="F6F1EC"/>
      </a:lt1>
      <a:dk2>
        <a:srgbClr val="335B74"/>
      </a:dk2>
      <a:lt2>
        <a:srgbClr val="DFE3E5"/>
      </a:lt2>
      <a:accent1>
        <a:srgbClr val="E5462D"/>
      </a:accent1>
      <a:accent2>
        <a:srgbClr val="3D7EC2"/>
      </a:accent2>
      <a:accent3>
        <a:srgbClr val="F6A11F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Leo" id="{A84071B4-844C-D945-BFB5-CE393455A4D9}" vid="{BB9F6417-9DA4-1A47-8ABB-91AA85893F8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52F10E601FEBF4794D45C369D35B1A9" ma:contentTypeVersion="10" ma:contentTypeDescription="Crie um novo documento." ma:contentTypeScope="" ma:versionID="44e97a48e9c2e5a720f5df053e993de3">
  <xsd:schema xmlns:xsd="http://www.w3.org/2001/XMLSchema" xmlns:xs="http://www.w3.org/2001/XMLSchema" xmlns:p="http://schemas.microsoft.com/office/2006/metadata/properties" xmlns:ns2="5a36b0cb-7560-4001-8900-54d024d341b4" xmlns:ns3="ccc3c366-4f0f-4eff-8f02-1a56e88ed73b" targetNamespace="http://schemas.microsoft.com/office/2006/metadata/properties" ma:root="true" ma:fieldsID="bf406f478a9085effafc81f33b887758" ns2:_="" ns3:_="">
    <xsd:import namespace="5a36b0cb-7560-4001-8900-54d024d341b4"/>
    <xsd:import namespace="ccc3c366-4f0f-4eff-8f02-1a56e88ed7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36b0cb-7560-4001-8900-54d024d341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c3c366-4f0f-4eff-8f02-1a56e88ed73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b321e09-17af-4372-af99-7ee2047a7dbd}" ma:internalName="TaxCatchAll" ma:showField="CatchAllData" ma:web="ccc3c366-4f0f-4eff-8f02-1a56e88ed73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a36b0cb-7560-4001-8900-54d024d341b4">
      <Terms xmlns="http://schemas.microsoft.com/office/infopath/2007/PartnerControls"/>
    </lcf76f155ced4ddcb4097134ff3c332f>
    <TaxCatchAll xmlns="ccc3c366-4f0f-4eff-8f02-1a56e88ed73b" xsi:nil="true"/>
  </documentManagement>
</p:properties>
</file>

<file path=customXml/itemProps1.xml><?xml version="1.0" encoding="utf-8"?>
<ds:datastoreItem xmlns:ds="http://schemas.openxmlformats.org/officeDocument/2006/customXml" ds:itemID="{A5F7CA03-EE76-4BA7-AA3B-5D853842E5D5}"/>
</file>

<file path=customXml/itemProps2.xml><?xml version="1.0" encoding="utf-8"?>
<ds:datastoreItem xmlns:ds="http://schemas.openxmlformats.org/officeDocument/2006/customXml" ds:itemID="{25365D07-72C2-40F6-8013-7625AD1E3C96}"/>
</file>

<file path=customXml/itemProps3.xml><?xml version="1.0" encoding="utf-8"?>
<ds:datastoreItem xmlns:ds="http://schemas.openxmlformats.org/officeDocument/2006/customXml" ds:itemID="{45AA2F3A-3125-4909-8C9A-6D0A811F4FD1}"/>
</file>

<file path=docProps/app.xml><?xml version="1.0" encoding="utf-8"?>
<Properties xmlns="http://schemas.openxmlformats.org/officeDocument/2006/extended-properties" xmlns:vt="http://schemas.openxmlformats.org/officeDocument/2006/docPropsVTypes">
  <Template>Tema Leo</Template>
  <TotalTime>293</TotalTime>
  <Words>163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Helvetica Neue Condensed</vt:lpstr>
      <vt:lpstr>Helvetica Neue Medium</vt:lpstr>
      <vt:lpstr>Tw Cen MT</vt:lpstr>
      <vt:lpstr>Wingdings 3</vt:lpstr>
      <vt:lpstr>Tema Leo</vt:lpstr>
      <vt:lpstr>Empatia</vt:lpstr>
      <vt:lpstr>Apresentação do PowerPoint</vt:lpstr>
      <vt:lpstr>Apresentação do PowerPoint</vt:lpstr>
      <vt:lpstr>Situação problema: Planejar a experiência de usuário de uma plataforma de consumo sustentável.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Desenho de interfaces</dc:title>
  <dc:creator>LEONARDO SOUZA DE LIMA</dc:creator>
  <cp:lastModifiedBy>LEONARDO SOUZA DE LIMA</cp:lastModifiedBy>
  <cp:revision>7</cp:revision>
  <dcterms:created xsi:type="dcterms:W3CDTF">2023-03-07T20:33:14Z</dcterms:created>
  <dcterms:modified xsi:type="dcterms:W3CDTF">2023-08-29T23:32:12Z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0x010100C52F10E601FEBF4794D45C369D35B1A9</vt:lpwstr>
  </property>
</Properties>
</file>