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5" r:id="rId7"/>
    <p:sldId id="268" r:id="rId8"/>
    <p:sldId id="273" r:id="rId9"/>
    <p:sldId id="266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362"/>
  </p:normalViewPr>
  <p:slideViewPr>
    <p:cSldViewPr snapToGrid="0">
      <p:cViewPr varScale="1">
        <p:scale>
          <a:sx n="129" d="100"/>
          <a:sy n="12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1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FC3E2-A855-4760-8843-CF7277BFF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Entrevistas com usuários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F4B3D-B4DF-260A-A7E7-7364FFF7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980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4. Não se prenda demais ao 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roteiro deve servir para guiar o entrevistado por uma linha de pensamento, mas o processo não deve se tornar mecânico. 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Você só precisa ter certeza que todos os pontos que você listou foram cobertos.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5. Mantenha a entrevista com menos de 1 hora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 maioria das pessoas não consegue se manter concentrada na conversa por muito tempo.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Tente não deixar o processo cansativo demais.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6. Não marque muitas entrevistas de uma vez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importante reservar tempo para intervalos entre as entrevistas, para que você possa revisar suas anotações, descansar e se preparar para a próxima entrevista.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6. Escolha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34281" cy="402336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controlado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Sala de reunião ou o seu escritório.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confortável para o entrevistador.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controle sobre o ambiente.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1A19AF6-8292-E985-1D4A-6C20C61764F8}"/>
              </a:ext>
            </a:extLst>
          </p:cNvPr>
          <p:cNvSpPr txBox="1">
            <a:spLocks/>
          </p:cNvSpPr>
          <p:nvPr/>
        </p:nvSpPr>
        <p:spPr>
          <a:xfrm>
            <a:off x="6162658" y="2286000"/>
            <a:ext cx="4134281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contextualizado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pessoal ou de trabalho do usuário.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confortável para o entrevistado.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Menor controle sobre o ambiente, chances de entender o contexto do usuário.</a:t>
            </a:r>
          </a:p>
        </p:txBody>
      </p:sp>
    </p:spTree>
    <p:extLst>
      <p:ext uri="{BB962C8B-B14F-4D97-AF65-F5344CB8AC3E}">
        <p14:creationId xmlns:p14="http://schemas.microsoft.com/office/powerpoint/2010/main" val="32251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480-A2A3-26B4-FDC0-E72D00D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 com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207C4-C657-19A1-79B8-B19D495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b="1" i="0" dirty="0">
                <a:solidFill>
                  <a:srgbClr val="292929"/>
                </a:solidFill>
                <a:effectLst/>
              </a:rPr>
              <a:t>Pra que serve? </a:t>
            </a:r>
          </a:p>
          <a:p>
            <a:pPr algn="l"/>
            <a:r>
              <a:rPr lang="pt-BR" sz="2800" b="1" i="0" dirty="0">
                <a:solidFill>
                  <a:srgbClr val="292929"/>
                </a:solidFill>
                <a:effectLst/>
              </a:rPr>
              <a:t>Como fazer?</a:t>
            </a:r>
          </a:p>
        </p:txBody>
      </p:sp>
    </p:spTree>
    <p:extLst>
      <p:ext uri="{BB962C8B-B14F-4D97-AF65-F5344CB8AC3E}">
        <p14:creationId xmlns:p14="http://schemas.microsoft.com/office/powerpoint/2010/main" val="2318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63F2A-8C67-2731-ADEB-F36E19F2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um tipo de pesquisa especialmente útil no início do processo de design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Servem para levantar informações qualitativas sobre usuários atuais ou potenciais.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Ajudam a obter informações para entender seus clientes e se tornam a matéria prima para seus mapas de empatia e personas.</a:t>
            </a:r>
          </a:p>
        </p:txBody>
      </p:sp>
    </p:spTree>
    <p:extLst>
      <p:ext uri="{BB962C8B-B14F-4D97-AF65-F5344CB8AC3E}">
        <p14:creationId xmlns:p14="http://schemas.microsoft.com/office/powerpoint/2010/main" val="35414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AD2F17-5748-F550-5E49-7031158C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pt-BR" sz="3700">
                <a:solidFill>
                  <a:srgbClr val="FFFFFF"/>
                </a:solidFill>
              </a:rPr>
              <a:t>O que se descobre numa 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8B52-D623-7C58-1001-26C38778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que as pessoas fazem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são os objetivos delas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são as motivações delas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dificuldades elas enfrentam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Como elas usam a tecnologia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0A3089-613B-2176-0C61-163A251F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Como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fazer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entrevistas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com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usuários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0CFA2-51F5-A4D3-3C59-FA641EE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0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1. Explique o motivo da entrevista para os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objetivo aqui é manter a pessoa confortável durante a entrevista.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Você fará uma série de perguntas pessoais, então deixe claro o motivo da pesquisa e relembre que não existem respostas erradas.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Reforce também que o resultado da pesquisa será anônimo e confidencial.</a:t>
            </a:r>
          </a:p>
        </p:txBody>
      </p:sp>
    </p:spTree>
    <p:extLst>
      <p:ext uri="{BB962C8B-B14F-4D97-AF65-F5344CB8AC3E}">
        <p14:creationId xmlns:p14="http://schemas.microsoft.com/office/powerpoint/2010/main" val="427711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2. </a:t>
            </a:r>
            <a:r>
              <a:rPr lang="pt-BR" dirty="0">
                <a:solidFill>
                  <a:srgbClr val="292929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Comece fácil e vá afunilando</a:t>
            </a:r>
            <a:endParaRPr lang="pt-BR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Comece com perguntas fáceis como, qual seu nome, sua idade, com que você trabalha, há quanto tempo.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Perguntas assim ajudam a deixar o entrevistado mais confortável.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Vá afunilando os questionamentos pouco a pouco, aproximando-se do problema que você quer investigar.</a:t>
            </a:r>
          </a:p>
        </p:txBody>
      </p:sp>
    </p:spTree>
    <p:extLst>
      <p:ext uri="{BB962C8B-B14F-4D97-AF65-F5344CB8AC3E}">
        <p14:creationId xmlns:p14="http://schemas.microsoft.com/office/powerpoint/2010/main" val="15998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2-b. </a:t>
            </a:r>
            <a:r>
              <a:rPr lang="pt-BR" dirty="0">
                <a:solidFill>
                  <a:srgbClr val="292929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Algumas observações sobre as questões</a:t>
            </a:r>
            <a:endParaRPr lang="pt-BR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Elabore perguntas que te ajudem a chegar no que você busca.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Faça a mesma pergunta de diferentes formas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Use perguntas que levem a pessoa entrevistada para algum momento do seu passado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Trabalhe com perguntas que incentivem a pessoa a falar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3. Não faça perguntas que indicam respostas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Por exemplo, ao invés de perguntar </a:t>
            </a:r>
            <a:r>
              <a:rPr lang="pt-BR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“Com qual frequência você usa o LinkedIn?”</a:t>
            </a: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, pergunte </a:t>
            </a:r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“Você costuma usar alguma rede social?”</a:t>
            </a: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. 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Dessa forma, você não limita as possibilidades de resposta e ainda cria oportunidades de tornar a conversa mais fluida.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Outros exemplos:</a:t>
            </a:r>
          </a:p>
          <a:p>
            <a:pPr algn="l"/>
            <a:r>
              <a:rPr lang="pt-BR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“Você acha este carro mais bonito do que este?”</a:t>
            </a:r>
          </a:p>
          <a:p>
            <a:pPr algn="l"/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“Qual destes dois carros você acha mais bonito?”</a:t>
            </a:r>
          </a:p>
          <a:p>
            <a:pPr algn="l"/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“Em relação </a:t>
            </a:r>
            <a:r>
              <a:rPr lang="pt-BR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à beleza, o </a:t>
            </a:r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 você procura num carro?”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3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10E601FEBF4794D45C369D35B1A9" ma:contentTypeVersion="10" ma:contentTypeDescription="Crie um novo documento." ma:contentTypeScope="" ma:versionID="44e97a48e9c2e5a720f5df053e993de3">
  <xsd:schema xmlns:xsd="http://www.w3.org/2001/XMLSchema" xmlns:xs="http://www.w3.org/2001/XMLSchema" xmlns:p="http://schemas.microsoft.com/office/2006/metadata/properties" xmlns:ns2="5a36b0cb-7560-4001-8900-54d024d341b4" xmlns:ns3="ccc3c366-4f0f-4eff-8f02-1a56e88ed73b" targetNamespace="http://schemas.microsoft.com/office/2006/metadata/properties" ma:root="true" ma:fieldsID="bf406f478a9085effafc81f33b887758" ns2:_="" ns3:_="">
    <xsd:import namespace="5a36b0cb-7560-4001-8900-54d024d341b4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b0cb-7560-4001-8900-54d024d34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321e09-17af-4372-af99-7ee2047a7dbd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36b0cb-7560-4001-8900-54d024d341b4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Props1.xml><?xml version="1.0" encoding="utf-8"?>
<ds:datastoreItem xmlns:ds="http://schemas.openxmlformats.org/officeDocument/2006/customXml" ds:itemID="{4169C720-511B-405A-8A79-EB79654A2454}"/>
</file>

<file path=customXml/itemProps2.xml><?xml version="1.0" encoding="utf-8"?>
<ds:datastoreItem xmlns:ds="http://schemas.openxmlformats.org/officeDocument/2006/customXml" ds:itemID="{689D345E-FD82-40FC-A5BD-CBBB3B6A9B88}"/>
</file>

<file path=customXml/itemProps3.xml><?xml version="1.0" encoding="utf-8"?>
<ds:datastoreItem xmlns:ds="http://schemas.openxmlformats.org/officeDocument/2006/customXml" ds:itemID="{2F5CC34B-7184-4E56-8F49-F0D260D684F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521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Helvetica Neue</vt:lpstr>
      <vt:lpstr>HELVETICA NEUE CONDENSED</vt:lpstr>
      <vt:lpstr>HELVETICA NEUE CONDENSED</vt:lpstr>
      <vt:lpstr>HELVETICA NEUE MEDIUM</vt:lpstr>
      <vt:lpstr>HELVETICA NEUE MEDIUM</vt:lpstr>
      <vt:lpstr>Tw Cen MT</vt:lpstr>
      <vt:lpstr>Tw Cen MT Condensed</vt:lpstr>
      <vt:lpstr>Wingdings 3</vt:lpstr>
      <vt:lpstr>Integral</vt:lpstr>
      <vt:lpstr>Entrevistas com usuários</vt:lpstr>
      <vt:lpstr>Entrevistas com usuários</vt:lpstr>
      <vt:lpstr>Apresentação do PowerPoint</vt:lpstr>
      <vt:lpstr>O que se descobre numa entrevista</vt:lpstr>
      <vt:lpstr>Como fazer entrevistas com usuários?</vt:lpstr>
      <vt:lpstr>1. Explique o motivo da entrevista para os usuários</vt:lpstr>
      <vt:lpstr>2. Comece fácil e vá afunilando</vt:lpstr>
      <vt:lpstr>2-b. Algumas observações sobre as questões</vt:lpstr>
      <vt:lpstr>3. Não faça perguntas que indicam respostas</vt:lpstr>
      <vt:lpstr>4. Não se prenda demais ao roteiro</vt:lpstr>
      <vt:lpstr>5. Mantenha a entrevista com menos de 1 hora</vt:lpstr>
      <vt:lpstr>6. Não marque muitas entrevistas de uma vez</vt:lpstr>
      <vt:lpstr>6. Escolha o ambiente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 Research</dc:title>
  <dc:creator>LEONARDO SOUZA DE LIMA</dc:creator>
  <cp:lastModifiedBy>LEONARDO SOUZA DE LIMA</cp:lastModifiedBy>
  <cp:revision>4</cp:revision>
  <dcterms:created xsi:type="dcterms:W3CDTF">2023-03-14T18:16:01Z</dcterms:created>
  <dcterms:modified xsi:type="dcterms:W3CDTF">2023-03-21T20:15:40Z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0x010100C52F10E601FEBF4794D45C369D35B1A9</vt:lpwstr>
  </property>
</Properties>
</file>