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9697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4d4752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4d4752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d4752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d4752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2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d4752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d4752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0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d4752c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d4752c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40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/>
          <a:lstStyle/>
          <a:p>
            <a:fld id="{81070DCC-B469-435C-BAED-56F41C45FAF3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838-81F6-4D47-B2A9-5A62535B8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err="1"/>
              <a:t>Elevator</a:t>
            </a:r>
            <a:r>
              <a:rPr lang="pt-BR" b="1" dirty="0"/>
              <a:t> </a:t>
            </a:r>
            <a:r>
              <a:rPr lang="pt-BR" b="1" dirty="0" err="1"/>
              <a:t>pitch</a:t>
            </a:r>
            <a:endParaRPr b="1" dirty="0"/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pt-BR" dirty="0"/>
              <a:t>Para </a:t>
            </a:r>
            <a:r>
              <a:rPr lang="pt-BR" b="1" i="1" dirty="0" smtClean="0"/>
              <a:t>jovem entre 20 e 40 anos, </a:t>
            </a:r>
            <a:r>
              <a:rPr lang="pt-BR" b="1" i="1" dirty="0"/>
              <a:t>que </a:t>
            </a:r>
            <a:r>
              <a:rPr lang="pt-BR" b="1" i="1" dirty="0" smtClean="0"/>
              <a:t>gosta de assistir filmes (</a:t>
            </a:r>
            <a:r>
              <a:rPr lang="pt-BR" b="1" i="1" dirty="0"/>
              <a:t>consumidor),</a:t>
            </a:r>
            <a:r>
              <a:rPr lang="pt-BR" dirty="0" smtClean="0"/>
              <a:t> </a:t>
            </a:r>
            <a:r>
              <a:rPr lang="pt-BR" b="1" i="1" dirty="0" err="1" smtClean="0"/>
              <a:t>Netflix</a:t>
            </a:r>
            <a:r>
              <a:rPr lang="pt-BR" b="1" i="1" dirty="0" smtClean="0"/>
              <a:t> </a:t>
            </a:r>
            <a:r>
              <a:rPr lang="pt-BR" b="1" i="1" dirty="0"/>
              <a:t>é uma </a:t>
            </a:r>
            <a:r>
              <a:rPr lang="pt-BR" b="1" i="1" dirty="0" smtClean="0"/>
              <a:t>serviço de streaming (produto)</a:t>
            </a:r>
            <a:r>
              <a:rPr lang="pt-BR" dirty="0" smtClean="0"/>
              <a:t> </a:t>
            </a:r>
            <a:r>
              <a:rPr lang="pt-BR" dirty="0"/>
              <a:t>que </a:t>
            </a:r>
            <a:r>
              <a:rPr lang="pt-BR" dirty="0" smtClean="0"/>
              <a:t>deixa você assistir filmes em qualquer lugar </a:t>
            </a:r>
            <a:r>
              <a:rPr lang="pt-BR" b="1" i="1" dirty="0" smtClean="0"/>
              <a:t>(benefício)</a:t>
            </a:r>
            <a:r>
              <a:rPr lang="pt-BR" dirty="0" smtClean="0"/>
              <a:t>, </a:t>
            </a:r>
            <a:r>
              <a:rPr lang="pt-BR" dirty="0"/>
              <a:t>ao </a:t>
            </a:r>
            <a:r>
              <a:rPr lang="pt-BR" dirty="0" smtClean="0"/>
              <a:t>contrário locadora do bairro, </a:t>
            </a:r>
            <a:r>
              <a:rPr lang="pt-BR" dirty="0"/>
              <a:t>o </a:t>
            </a:r>
            <a:r>
              <a:rPr lang="pt-BR" dirty="0" err="1" smtClean="0"/>
              <a:t>Netflix</a:t>
            </a:r>
            <a:r>
              <a:rPr lang="pt-BR" dirty="0" smtClean="0"/>
              <a:t> funciona 24 horas </a:t>
            </a:r>
            <a:r>
              <a:rPr lang="pt-BR" b="1" i="1" dirty="0" smtClean="0"/>
              <a:t>(destaque contra a concorrência)</a:t>
            </a:r>
            <a:r>
              <a:rPr lang="pt-BR" dirty="0" smtClean="0"/>
              <a:t>.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i="1" dirty="0" err="1"/>
              <a:t>Gamestorming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UVP - Exemplos/Métodos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 formato </a:t>
            </a:r>
            <a:r>
              <a:rPr lang="pt-BR" b="1" dirty="0" err="1"/>
              <a:t>Zag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Nossa marca é a </a:t>
            </a:r>
            <a:r>
              <a:rPr lang="pt-BR" b="1" dirty="0"/>
              <a:t>única</a:t>
            </a:r>
            <a:r>
              <a:rPr lang="pt-BR" dirty="0"/>
              <a:t> </a:t>
            </a:r>
            <a:r>
              <a:rPr lang="pt-BR" dirty="0" smtClean="0"/>
              <a:t>plataforma de streaming </a:t>
            </a:r>
            <a:r>
              <a:rPr lang="pt-BR" dirty="0"/>
              <a:t>que </a:t>
            </a:r>
            <a:r>
              <a:rPr lang="pt-BR" dirty="0" smtClean="0"/>
              <a:t>você pode baixar séries e assistir </a:t>
            </a:r>
            <a:r>
              <a:rPr lang="pt-BR" dirty="0" err="1" smtClean="0"/>
              <a:t>o</a:t>
            </a:r>
            <a:r>
              <a:rPr lang="pt-BR" u="sng" dirty="0" err="1" smtClean="0"/>
              <a:t>ffline</a:t>
            </a:r>
            <a:endParaRPr u="sng"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i="1" dirty="0" err="1"/>
              <a:t>Marty</a:t>
            </a:r>
            <a:r>
              <a:rPr lang="pt-BR" i="1" dirty="0"/>
              <a:t> </a:t>
            </a:r>
            <a:r>
              <a:rPr lang="pt-BR" i="1" dirty="0" err="1"/>
              <a:t>Neumeier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UVP - Exemplos/Métodos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UVP - Exemplos/Métodos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Moral da história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Um bom UVP entra na cabeça dos seus clientes e se concentra nos benefícios que seus clientes obtêm depois de usar seu produto. Por exemplo, se você está construindo um serviço de construção de currículos: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um recurso pode ser "modelos criados profissionalmente"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benefício seria um “currículo atraente que se destaca”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mas o benefício final da história seria "conseguir o emprego dos seus sonhos".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i="1" dirty="0" err="1"/>
              <a:t>Ash</a:t>
            </a:r>
            <a:r>
              <a:rPr lang="pt-BR" i="1" dirty="0"/>
              <a:t> </a:t>
            </a:r>
            <a:r>
              <a:rPr lang="pt-BR" i="1" dirty="0" err="1"/>
              <a:t>Maurya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Método # 4 - Crie um campo de alto conceito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Outro exercício útil é criar um discurso de alto conceito popularizado pela </a:t>
            </a:r>
            <a:r>
              <a:rPr lang="pt-BR" dirty="0" err="1"/>
              <a:t>VentureHacks</a:t>
            </a:r>
            <a:r>
              <a:rPr lang="pt-BR" dirty="0"/>
              <a:t> em seu e-book “</a:t>
            </a:r>
            <a:r>
              <a:rPr lang="pt-BR" dirty="0" err="1"/>
              <a:t>Pitching</a:t>
            </a:r>
            <a:r>
              <a:rPr lang="pt-BR" dirty="0"/>
              <a:t> </a:t>
            </a:r>
            <a:r>
              <a:rPr lang="pt-BR" dirty="0" err="1"/>
              <a:t>Hacks</a:t>
            </a:r>
            <a:r>
              <a:rPr lang="pt-BR" dirty="0"/>
              <a:t>”. Um argumento de alto conceito geralmente se baseia em outros conceitos conhecidos para rapidamente fazer uma ideia e torná-lo facilmente </a:t>
            </a:r>
            <a:r>
              <a:rPr lang="pt-BR" dirty="0" err="1"/>
              <a:t>difundível</a:t>
            </a:r>
            <a:r>
              <a:rPr lang="pt-BR" dirty="0"/>
              <a:t>. Ao contrário de um UVP, um </a:t>
            </a:r>
            <a:r>
              <a:rPr lang="pt-BR" dirty="0" err="1"/>
              <a:t>pitch</a:t>
            </a:r>
            <a:r>
              <a:rPr lang="pt-BR" dirty="0"/>
              <a:t> de alto conceito é melhor usado em conjunto com outra coisa que define o contexto certo, como um </a:t>
            </a:r>
            <a:r>
              <a:rPr lang="pt-BR" dirty="0" err="1"/>
              <a:t>pitch</a:t>
            </a:r>
            <a:r>
              <a:rPr lang="pt-BR" dirty="0"/>
              <a:t> de elevador.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Exemplos: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YouTube</a:t>
            </a:r>
            <a:r>
              <a:rPr lang="pt-BR" dirty="0"/>
              <a:t>: "</a:t>
            </a:r>
            <a:r>
              <a:rPr lang="pt-BR" dirty="0" err="1"/>
              <a:t>Flickr</a:t>
            </a:r>
            <a:r>
              <a:rPr lang="pt-BR" dirty="0"/>
              <a:t> para vídeo"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Aliens</a:t>
            </a:r>
            <a:r>
              <a:rPr lang="pt-BR" dirty="0"/>
              <a:t> (filme): “</a:t>
            </a:r>
            <a:r>
              <a:rPr lang="pt-BR" dirty="0" err="1"/>
              <a:t>Jaws</a:t>
            </a:r>
            <a:r>
              <a:rPr lang="pt-BR" dirty="0"/>
              <a:t> in </a:t>
            </a:r>
            <a:r>
              <a:rPr lang="pt-BR" dirty="0" err="1"/>
              <a:t>space</a:t>
            </a:r>
            <a:r>
              <a:rPr lang="pt-BR" dirty="0"/>
              <a:t>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Dogster</a:t>
            </a:r>
            <a:r>
              <a:rPr lang="pt-BR" dirty="0"/>
              <a:t>: “</a:t>
            </a:r>
            <a:r>
              <a:rPr lang="pt-BR" dirty="0" err="1"/>
              <a:t>Friendster</a:t>
            </a:r>
            <a:r>
              <a:rPr lang="pt-BR" dirty="0"/>
              <a:t> for </a:t>
            </a:r>
            <a:r>
              <a:rPr lang="pt-BR" dirty="0" err="1"/>
              <a:t>dogs</a:t>
            </a:r>
            <a:r>
              <a:rPr lang="pt-BR" dirty="0"/>
              <a:t>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Ash</a:t>
            </a:r>
            <a:r>
              <a:rPr lang="pt-BR" dirty="0"/>
              <a:t> </a:t>
            </a:r>
            <a:r>
              <a:rPr lang="pt-BR" dirty="0" err="1"/>
              <a:t>Maurya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UVP - Exemplos/Métodos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High-</a:t>
            </a:r>
            <a:r>
              <a:rPr lang="pt-BR" b="1" dirty="0" err="1"/>
              <a:t>concept</a:t>
            </a:r>
            <a:r>
              <a:rPr lang="pt-BR" b="1" dirty="0"/>
              <a:t> </a:t>
            </a:r>
            <a:r>
              <a:rPr lang="pt-BR" b="1" dirty="0" err="1"/>
              <a:t>pitch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Toma por base outros conceitos conhecidos para rapidamente fazer uma ideia e torná-lo facilmente </a:t>
            </a:r>
            <a:r>
              <a:rPr lang="pt-BR" dirty="0" err="1"/>
              <a:t>difundível</a:t>
            </a:r>
            <a:r>
              <a:rPr lang="pt-BR" dirty="0"/>
              <a:t>. Ao contrário de um UVP, um </a:t>
            </a:r>
            <a:r>
              <a:rPr lang="pt-BR" dirty="0" err="1"/>
              <a:t>pitch</a:t>
            </a:r>
            <a:r>
              <a:rPr lang="pt-BR" dirty="0"/>
              <a:t> de “alto-conceito” é melhor usado em conjunto com outra coisa que define o contexto certo.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Exemplos: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- </a:t>
            </a:r>
            <a:r>
              <a:rPr lang="pt-BR" dirty="0" err="1"/>
              <a:t>YouTube</a:t>
            </a:r>
            <a:r>
              <a:rPr lang="pt-BR" dirty="0"/>
              <a:t>: "</a:t>
            </a:r>
            <a:r>
              <a:rPr lang="pt-BR" dirty="0" err="1"/>
              <a:t>Flickr</a:t>
            </a:r>
            <a:r>
              <a:rPr lang="pt-BR" dirty="0"/>
              <a:t> para vídeo"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- </a:t>
            </a:r>
            <a:r>
              <a:rPr lang="pt-BR" dirty="0" err="1"/>
              <a:t>Aliens</a:t>
            </a:r>
            <a:r>
              <a:rPr lang="pt-BR" dirty="0"/>
              <a:t> (filme): “Tubarão no espaço”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i="1" dirty="0" err="1"/>
              <a:t>Ash</a:t>
            </a:r>
            <a:r>
              <a:rPr lang="pt-BR" i="1" dirty="0"/>
              <a:t> </a:t>
            </a:r>
            <a:r>
              <a:rPr lang="pt-BR" i="1" dirty="0" err="1"/>
              <a:t>Maurya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dirty="0" smtClean="0"/>
              <a:t>Um exemplo fictício de uma pessoa dentro de sua base de usuários. Normalmente inclui detalhes como:</a:t>
            </a:r>
          </a:p>
          <a:p>
            <a:pPr marL="342900" indent="-257175">
              <a:spcBef>
                <a:spcPts val="1200"/>
              </a:spcBef>
            </a:pPr>
            <a:r>
              <a:rPr lang="pt-BR" dirty="0" smtClean="0"/>
              <a:t>idade</a:t>
            </a:r>
          </a:p>
          <a:p>
            <a:pPr marL="342900" indent="-257175"/>
            <a:r>
              <a:rPr lang="pt-BR" dirty="0" smtClean="0"/>
              <a:t>sexo</a:t>
            </a:r>
          </a:p>
          <a:p>
            <a:pPr marL="342900" indent="-257175"/>
            <a:r>
              <a:rPr lang="pt-BR" dirty="0" smtClean="0"/>
              <a:t>ocupação</a:t>
            </a:r>
          </a:p>
          <a:p>
            <a:pPr marL="342900" indent="-257175"/>
            <a:r>
              <a:rPr lang="pt-BR" dirty="0" smtClean="0"/>
              <a:t>hobbies</a:t>
            </a:r>
          </a:p>
          <a:p>
            <a:pPr marL="342900" indent="-257175"/>
            <a:r>
              <a:rPr lang="pt-BR" dirty="0" smtClean="0"/>
              <a:t>gosta / não gosta</a:t>
            </a:r>
          </a:p>
          <a:p>
            <a:pPr marL="342900" indent="-257175"/>
            <a:r>
              <a:rPr lang="pt-BR" dirty="0" smtClean="0"/>
              <a:t>outros detalhes referentes ao produto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 smtClean="0"/>
              <a:t>Muitas vezes também inclui as personalidades desses usuários fictícios.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Google Shape;8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6246" y="214952"/>
            <a:ext cx="6017234" cy="4417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6462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10E601FEBF4794D45C369D35B1A9" ma:contentTypeVersion="10" ma:contentTypeDescription="Crie um novo documento." ma:contentTypeScope="" ma:versionID="44e97a48e9c2e5a720f5df053e993de3">
  <xsd:schema xmlns:xsd="http://www.w3.org/2001/XMLSchema" xmlns:xs="http://www.w3.org/2001/XMLSchema" xmlns:p="http://schemas.microsoft.com/office/2006/metadata/properties" xmlns:ns2="5a36b0cb-7560-4001-8900-54d024d341b4" xmlns:ns3="ccc3c366-4f0f-4eff-8f02-1a56e88ed73b" targetNamespace="http://schemas.microsoft.com/office/2006/metadata/properties" ma:root="true" ma:fieldsID="bf406f478a9085effafc81f33b887758" ns2:_="" ns3:_="">
    <xsd:import namespace="5a36b0cb-7560-4001-8900-54d024d341b4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b0cb-7560-4001-8900-54d024d34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321e09-17af-4372-af99-7ee2047a7dbd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36b0cb-7560-4001-8900-54d024d341b4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Props1.xml><?xml version="1.0" encoding="utf-8"?>
<ds:datastoreItem xmlns:ds="http://schemas.openxmlformats.org/officeDocument/2006/customXml" ds:itemID="{E22C2F79-D080-4124-BACA-5B0736A36B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A4AC58-8468-4F1F-BC95-113421BEBF3C}"/>
</file>

<file path=customXml/itemProps3.xml><?xml version="1.0" encoding="utf-8"?>
<ds:datastoreItem xmlns:ds="http://schemas.openxmlformats.org/officeDocument/2006/customXml" ds:itemID="{202814C0-86EB-479F-AC1F-98B93ACB99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388</Words>
  <Application>Microsoft Office PowerPoint</Application>
  <PresentationFormat>Apresentação na tela (16:9)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UVP - Exemplos/Métodos</vt:lpstr>
      <vt:lpstr>UVP - Exemplos/Métodos</vt:lpstr>
      <vt:lpstr>UVP - Exemplos/Métodos</vt:lpstr>
      <vt:lpstr>UVP - Exemplos/Métodos</vt:lpstr>
      <vt:lpstr>Persona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UVP - Exemplos/Métodos</dc:title>
  <cp:lastModifiedBy>Conta da Microsoft</cp:lastModifiedBy>
  <cp:revision>8</cp:revision>
  <dcterms:modified xsi:type="dcterms:W3CDTF">2021-02-22T22:29:32Z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0x010100C52F10E601FEBF4794D45C369D35B1A9</vt:lpwstr>
  </property>
</Properties>
</file>