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7" r:id="rId5"/>
    <p:sldId id="258" r:id="rId6"/>
    <p:sldId id="260" r:id="rId7"/>
    <p:sldId id="262" r:id="rId8"/>
    <p:sldId id="264" r:id="rId9"/>
    <p:sldId id="266" r:id="rId10"/>
    <p:sldId id="268" r:id="rId11"/>
    <p:sldId id="271" r:id="rId12"/>
    <p:sldId id="273" r:id="rId13"/>
    <p:sldId id="275" r:id="rId14"/>
    <p:sldId id="27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22563C-F45D-4F79-BF96-7103F1471140}">
          <p14:sldIdLst>
            <p14:sldId id="257"/>
            <p14:sldId id="258"/>
            <p14:sldId id="260"/>
            <p14:sldId id="262"/>
            <p14:sldId id="264"/>
            <p14:sldId id="266"/>
            <p14:sldId id="268"/>
            <p14:sldId id="271"/>
            <p14:sldId id="273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5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83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0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84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75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6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8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3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7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1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7540CEA-840D-4919-A4DF-673BA1035140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2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 smtClean="0"/>
              <a:t>FIGMA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Daniel França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Fernando Maldonado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Marcel </a:t>
            </a:r>
            <a:r>
              <a:rPr lang="pt-BR" dirty="0" err="1" smtClean="0"/>
              <a:t>Araujo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Murilo Leme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7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rmAutofit fontScale="90000"/>
          </a:bodyPr>
          <a:lstStyle/>
          <a:p>
            <a:r>
              <a:rPr lang="pt-BR" sz="2900" b="1" dirty="0"/>
              <a:t>Fator 9: Ajude os usuários a reconhecer, diagnosticar e se recuperar de erros </a:t>
            </a:r>
            <a:endParaRPr lang="pt-BR" sz="29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BF526B-774D-BC46-0DD5-4470AD2F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00" y="1080000"/>
            <a:ext cx="9720000" cy="1232276"/>
          </a:xfrm>
        </p:spPr>
        <p:txBody>
          <a:bodyPr/>
          <a:lstStyle/>
          <a:p>
            <a:r>
              <a:rPr lang="pt-BR" dirty="0" smtClean="0"/>
              <a:t>- </a:t>
            </a:r>
            <a:r>
              <a:rPr lang="pt-BR" dirty="0" smtClean="0"/>
              <a:t>Este </a:t>
            </a:r>
            <a:r>
              <a:rPr lang="pt-BR" dirty="0"/>
              <a:t>erro aparece quando você fornece um </a:t>
            </a:r>
            <a:r>
              <a:rPr lang="pt-BR" dirty="0" err="1"/>
              <a:t>token</a:t>
            </a:r>
            <a:r>
              <a:rPr lang="pt-BR" dirty="0"/>
              <a:t> inválido ao criar o aplicativo do </a:t>
            </a:r>
            <a:r>
              <a:rPr lang="pt-BR" dirty="0" err="1"/>
              <a:t>Figma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- Erro 404 de página não encontrada.</a:t>
            </a:r>
            <a:endParaRPr lang="pt-BR" dirty="0"/>
          </a:p>
        </p:txBody>
      </p:sp>
      <p:pic>
        <p:nvPicPr>
          <p:cNvPr id="1028" name="Picture 4" descr="Acesso negado. Verifique as informações inseridas e tente novamen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5" y="3067170"/>
            <a:ext cx="48768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ma Error Page | Figma, Error page, Tool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445" y="3067170"/>
            <a:ext cx="5257955" cy="26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16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52" y="2680138"/>
            <a:ext cx="6610514" cy="32763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rmAutofit fontScale="90000"/>
          </a:bodyPr>
          <a:lstStyle/>
          <a:p>
            <a:r>
              <a:rPr lang="pt-BR" sz="2900" b="1" dirty="0"/>
              <a:t>Fator 10: Ajuda e documentação</a:t>
            </a:r>
            <a:endParaRPr lang="pt-BR" sz="29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2F1026-725C-D8FE-2AEE-76720FEE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00" y="1080000"/>
            <a:ext cx="9720000" cy="132686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- Menu de ajuda, com fóruns, vídeos, notas de versão</a:t>
            </a:r>
          </a:p>
          <a:p>
            <a:r>
              <a:rPr lang="pt-BR" dirty="0" smtClean="0"/>
              <a:t>- Botão de “?” na Direita.</a:t>
            </a:r>
          </a:p>
          <a:p>
            <a:r>
              <a:rPr lang="pt-BR" dirty="0" smtClean="0"/>
              <a:t> - Pagina de ajuda de fácil interação.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1" y="2680138"/>
            <a:ext cx="4820323" cy="29817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239" y="5136109"/>
            <a:ext cx="222916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rmAutofit fontScale="90000"/>
          </a:bodyPr>
          <a:lstStyle/>
          <a:p>
            <a:r>
              <a:rPr lang="pt-BR" sz="3200" b="1" dirty="0"/>
              <a:t>Fator 1: Visibilidade do estado do sistema </a:t>
            </a:r>
            <a:endParaRPr lang="pt-BR" sz="320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6CBAA0E-D054-774E-62F8-6B7FD671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00" y="1079500"/>
            <a:ext cx="9720071" cy="1106652"/>
          </a:xfrm>
        </p:spPr>
        <p:txBody>
          <a:bodyPr/>
          <a:lstStyle/>
          <a:p>
            <a:r>
              <a:rPr lang="pt-BR" dirty="0" smtClean="0"/>
              <a:t>Carregamento de Arquivo tem uma barra de </a:t>
            </a:r>
            <a:r>
              <a:rPr lang="pt-BR" dirty="0" err="1" smtClean="0"/>
              <a:t>loading</a:t>
            </a:r>
            <a:r>
              <a:rPr lang="pt-BR" dirty="0" smtClean="0"/>
              <a:t> que mostra a ação acontecendo para 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00" y="2456300"/>
            <a:ext cx="5238750" cy="2428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09" y="2456300"/>
            <a:ext cx="32099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0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rmAutofit fontScale="90000"/>
          </a:bodyPr>
          <a:lstStyle/>
          <a:p>
            <a:r>
              <a:rPr lang="pt-BR" sz="2900" b="1" dirty="0"/>
              <a:t>Fator 2: Correspondência entre sistema e mundo real </a:t>
            </a:r>
            <a:endParaRPr lang="pt-BR" sz="2900" dirty="0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14150EE-9085-0325-B01F-F00E762E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080000"/>
            <a:ext cx="9720071" cy="1631669"/>
          </a:xfrm>
        </p:spPr>
        <p:txBody>
          <a:bodyPr/>
          <a:lstStyle/>
          <a:p>
            <a:r>
              <a:rPr lang="pt-BR" dirty="0" smtClean="0"/>
              <a:t>- Ferramentas são semelhantes a utilizadas no mundo real como Caneta e Lápis</a:t>
            </a:r>
          </a:p>
          <a:p>
            <a:r>
              <a:rPr lang="pt-BR" dirty="0" smtClean="0"/>
              <a:t>- Quando simula a tela apresenta como se fosse em um equipamento, tipo um celular.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46453"/>
            <a:ext cx="2200275" cy="11144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86" y="2980559"/>
            <a:ext cx="4340099" cy="28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0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rmAutofit fontScale="90000"/>
          </a:bodyPr>
          <a:lstStyle/>
          <a:p>
            <a:r>
              <a:rPr lang="pt-BR" sz="2900" b="1" dirty="0"/>
              <a:t>Fator 3: Controle e liberdade para o usuário </a:t>
            </a:r>
            <a:endParaRPr lang="pt-BR" sz="29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AB84DEE-A7BA-F56A-8C39-8B32F7D2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080000"/>
            <a:ext cx="9720071" cy="2031062"/>
          </a:xfrm>
        </p:spPr>
        <p:txBody>
          <a:bodyPr/>
          <a:lstStyle/>
          <a:p>
            <a:r>
              <a:rPr lang="pt-BR" dirty="0" smtClean="0"/>
              <a:t>- Controle de Desfazer mudanças.</a:t>
            </a:r>
          </a:p>
          <a:p>
            <a:pPr marL="0" indent="0">
              <a:buNone/>
            </a:pPr>
            <a:r>
              <a:rPr lang="pt-BR" dirty="0" smtClean="0"/>
              <a:t>- Ao compartilhar você pode escolher como fazer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710" y="3960549"/>
            <a:ext cx="1181100" cy="933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82" y="3245846"/>
            <a:ext cx="4439270" cy="29436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153" y="2945766"/>
            <a:ext cx="470600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2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rmAutofit fontScale="90000"/>
          </a:bodyPr>
          <a:lstStyle/>
          <a:p>
            <a:r>
              <a:rPr lang="pt-BR" sz="2900" b="1" dirty="0"/>
              <a:t>Fator 4: Consistência e Padrões </a:t>
            </a:r>
            <a:endParaRPr lang="pt-BR" sz="29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4596B81-09BB-1FF5-D9C1-765EE621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080000"/>
            <a:ext cx="9720071" cy="1736772"/>
          </a:xfrm>
        </p:spPr>
        <p:txBody>
          <a:bodyPr/>
          <a:lstStyle/>
          <a:p>
            <a:r>
              <a:rPr lang="pt-BR" dirty="0" smtClean="0"/>
              <a:t>- Padrão na criação de elementos, tanto o frame como uma figura podem ser criados com clicar e arrastar.</a:t>
            </a:r>
          </a:p>
          <a:p>
            <a:r>
              <a:rPr lang="pt-BR" dirty="0" smtClean="0"/>
              <a:t>- Padrão da tela, os frames criados ficam na esquerda, propriedades ficam na direita.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27" y="3329928"/>
            <a:ext cx="3914961" cy="19689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66" y="2951556"/>
            <a:ext cx="6528159" cy="367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rmAutofit fontScale="90000"/>
          </a:bodyPr>
          <a:lstStyle/>
          <a:p>
            <a:r>
              <a:rPr lang="pt-BR" sz="2900" b="1" dirty="0"/>
              <a:t>Fator 5: Prevenção de Erros </a:t>
            </a:r>
            <a:endParaRPr lang="pt-BR" sz="29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75C3371-E86C-AFF6-C6E6-C8C6D3F1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080000"/>
            <a:ext cx="9720071" cy="2115145"/>
          </a:xfrm>
        </p:spPr>
        <p:txBody>
          <a:bodyPr/>
          <a:lstStyle/>
          <a:p>
            <a:r>
              <a:rPr lang="pt-BR" dirty="0" smtClean="0"/>
              <a:t>- Ao Delatar um arquivo aparece um pop-up onde é possível desfazer a ação. </a:t>
            </a:r>
          </a:p>
          <a:p>
            <a:r>
              <a:rPr lang="pt-BR" dirty="0" smtClean="0"/>
              <a:t>- Histórico de versão de documento, possibilidade de reverter alguma ação para uma versão anterior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27" y="3329929"/>
            <a:ext cx="2124075" cy="971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76" y="2303276"/>
            <a:ext cx="1286532" cy="42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0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rmAutofit fontScale="90000"/>
          </a:bodyPr>
          <a:lstStyle/>
          <a:p>
            <a:r>
              <a:rPr lang="pt-BR" sz="2900" b="1" dirty="0"/>
              <a:t>Fator 6: Reconhecimento ao invés de recordação </a:t>
            </a:r>
            <a:endParaRPr lang="pt-BR" sz="290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486B6FB-278C-EE23-110A-4658FD67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00" y="1080000"/>
            <a:ext cx="9720071" cy="1547586"/>
          </a:xfrm>
        </p:spPr>
        <p:txBody>
          <a:bodyPr/>
          <a:lstStyle/>
          <a:p>
            <a:r>
              <a:rPr lang="pt-BR" dirty="0" smtClean="0"/>
              <a:t>- Ícones fácil acesso e reconhecíveis</a:t>
            </a:r>
          </a:p>
          <a:p>
            <a:r>
              <a:rPr lang="pt-BR" dirty="0" smtClean="0"/>
              <a:t>-Menus com descrições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84" y="3050463"/>
            <a:ext cx="4067175" cy="504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39" y="2945766"/>
            <a:ext cx="470600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5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rmAutofit fontScale="90000"/>
          </a:bodyPr>
          <a:lstStyle/>
          <a:p>
            <a:r>
              <a:rPr lang="pt-BR" sz="2900" b="1" dirty="0"/>
              <a:t>Fator 7: Flexibilidade e eficiência de uso </a:t>
            </a:r>
            <a:endParaRPr lang="pt-BR" sz="29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23A92C-0D1C-4BA5-0B84-32290699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00" y="1080000"/>
            <a:ext cx="9720000" cy="1200745"/>
          </a:xfrm>
        </p:spPr>
        <p:txBody>
          <a:bodyPr/>
          <a:lstStyle/>
          <a:p>
            <a:r>
              <a:rPr lang="pt-BR" dirty="0" smtClean="0"/>
              <a:t>-Pode utilizar atalhos ou customizar o layout.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2556465"/>
            <a:ext cx="2823330" cy="39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0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360000"/>
          </a:xfrm>
        </p:spPr>
        <p:txBody>
          <a:bodyPr>
            <a:noAutofit/>
          </a:bodyPr>
          <a:lstStyle/>
          <a:p>
            <a:r>
              <a:rPr lang="pt-BR" sz="2900" b="1" dirty="0"/>
              <a:t>Fator 8: estética e projeto e minimalista </a:t>
            </a:r>
            <a:endParaRPr lang="pt-BR" sz="29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8B22B20-630B-CD7B-460B-35235B03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400" y="1080000"/>
            <a:ext cx="9720000" cy="1074621"/>
          </a:xfrm>
        </p:spPr>
        <p:txBody>
          <a:bodyPr/>
          <a:lstStyle/>
          <a:p>
            <a:r>
              <a:rPr lang="pt-BR" dirty="0" smtClean="0"/>
              <a:t>-Poucos ícones, e utilização intuitiva com clicar e arrastar para criar as telas.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90" y="2289405"/>
            <a:ext cx="7743228" cy="43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34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0bb63b7-ff50-4dda-a613-d496957b8df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C0F602DE3FFF439F6BA2EC68247B2F" ma:contentTypeVersion="1" ma:contentTypeDescription="Crie um novo documento." ma:contentTypeScope="" ma:versionID="40c891c4d8de5c45908f4f5df37306be">
  <xsd:schema xmlns:xsd="http://www.w3.org/2001/XMLSchema" xmlns:xs="http://www.w3.org/2001/XMLSchema" xmlns:p="http://schemas.microsoft.com/office/2006/metadata/properties" xmlns:ns2="70bb63b7-ff50-4dda-a613-d496957b8df5" targetNamespace="http://schemas.microsoft.com/office/2006/metadata/properties" ma:root="true" ma:fieldsID="570d1a7da060501e7fb152a16f023b11" ns2:_="">
    <xsd:import namespace="70bb63b7-ff50-4dda-a613-d496957b8df5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b63b7-ff50-4dda-a613-d496957b8df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46A1F2-139C-437D-9BE6-7F7967441B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421AE-0BA7-4038-B1E5-BC010648DB71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70bb63b7-ff50-4dda-a613-d496957b8df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010F8D7-D4FD-49A3-BA87-C275447C1E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bb63b7-ff50-4dda-a613-d496957b8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1060</TotalTime>
  <Words>310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FIGMA</vt:lpstr>
      <vt:lpstr>Fator 1: Visibilidade do estado do sistema </vt:lpstr>
      <vt:lpstr>Fator 2: Correspondência entre sistema e mundo real </vt:lpstr>
      <vt:lpstr>Fator 3: Controle e liberdade para o usuário </vt:lpstr>
      <vt:lpstr>Fator 4: Consistência e Padrões </vt:lpstr>
      <vt:lpstr>Fator 5: Prevenção de Erros </vt:lpstr>
      <vt:lpstr>Fator 6: Reconhecimento ao invés de recordação </vt:lpstr>
      <vt:lpstr>Fator 7: Flexibilidade e eficiência de uso </vt:lpstr>
      <vt:lpstr>Fator 8: estética e projeto e minimalista </vt:lpstr>
      <vt:lpstr>Fator 9: Ajude os usuários a reconhecer, diagnosticar e se recuperar de erros </vt:lpstr>
      <vt:lpstr>Fator 10: Ajuda e documentação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f290ti</cp:lastModifiedBy>
  <cp:revision>70</cp:revision>
  <dcterms:created xsi:type="dcterms:W3CDTF">2020-08-18T15:12:53Z</dcterms:created>
  <dcterms:modified xsi:type="dcterms:W3CDTF">2023-03-28T23:34:47Z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0x0101009538D0DE0127804F997EA6213C699679</vt:lpwstr>
  </property>
</Properties>
</file>