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3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4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40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4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9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7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7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AA45-0356-41DD-92C0-2437A7D90B5D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25D1-890E-414D-847B-DA0D1E8103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766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Interface </a:t>
            </a:r>
            <a:r>
              <a:rPr lang="pt-BR" b="1" dirty="0" err="1"/>
              <a:t>Segregation</a:t>
            </a:r>
            <a:r>
              <a:rPr lang="pt-BR" b="1" dirty="0"/>
              <a:t> </a:t>
            </a:r>
            <a:r>
              <a:rPr lang="pt-BR" b="1" dirty="0" err="1" smtClean="0"/>
              <a:t>Principle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14369"/>
            <a:ext cx="9144000" cy="1655762"/>
          </a:xfrm>
        </p:spPr>
        <p:txBody>
          <a:bodyPr/>
          <a:lstStyle/>
          <a:p>
            <a:pPr algn="just"/>
            <a:r>
              <a:rPr lang="pt-BR" dirty="0"/>
              <a:t>Princípio da Segregação da Interface — </a:t>
            </a:r>
            <a:r>
              <a:rPr lang="pt-BR" b="1" dirty="0"/>
              <a:t>Uma classe não deve ser forçada a implementar interfaces e métodos que não irão utilizar.</a:t>
            </a:r>
            <a:endParaRPr lang="pt-BR" dirty="0"/>
          </a:p>
          <a:p>
            <a:pPr algn="just"/>
            <a:r>
              <a:rPr lang="pt-BR" dirty="0"/>
              <a:t>Esse princípio basicamente diz que é melhor criar interfaces mais específicas ao invés de termos uma única interface genérica.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70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766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Interface </a:t>
            </a:r>
            <a:r>
              <a:rPr lang="pt-BR" b="1" dirty="0" err="1"/>
              <a:t>Segregation</a:t>
            </a:r>
            <a:r>
              <a:rPr lang="pt-BR" b="1" dirty="0"/>
              <a:t> </a:t>
            </a:r>
            <a:r>
              <a:rPr lang="pt-BR" b="1" dirty="0" err="1" smtClean="0"/>
              <a:t>Principle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14369"/>
            <a:ext cx="9144000" cy="165576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5" y="1418897"/>
            <a:ext cx="4572000" cy="1390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4615"/>
            <a:ext cx="3952875" cy="36195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355" y="2530529"/>
            <a:ext cx="52578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2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766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Interface </a:t>
            </a:r>
            <a:r>
              <a:rPr lang="pt-BR" b="1" dirty="0" err="1"/>
              <a:t>Segregation</a:t>
            </a:r>
            <a:r>
              <a:rPr lang="pt-BR" b="1" dirty="0"/>
              <a:t> </a:t>
            </a:r>
            <a:r>
              <a:rPr lang="pt-BR" b="1" dirty="0" err="1" smtClean="0"/>
              <a:t>Principle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34176"/>
            <a:ext cx="9144000" cy="1655762"/>
          </a:xfrm>
        </p:spPr>
        <p:txBody>
          <a:bodyPr/>
          <a:lstStyle/>
          <a:p>
            <a:pPr algn="just"/>
            <a:r>
              <a:rPr lang="pt-BR" dirty="0" smtClean="0"/>
              <a:t>Percebam que ao criar a interface Aves, atribuímos comportamentos genéricos e isso acabou forçando a classe Pinguim a implementar o método </a:t>
            </a:r>
            <a:r>
              <a:rPr lang="pt-BR" dirty="0" err="1" smtClean="0"/>
              <a:t>setAltitude</a:t>
            </a:r>
            <a:r>
              <a:rPr lang="pt-BR" dirty="0" smtClean="0"/>
              <a:t>()do qual ela não deveria ter, pois pinguins não voam!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08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766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Interface </a:t>
            </a:r>
            <a:r>
              <a:rPr lang="pt-BR" b="1" dirty="0" err="1"/>
              <a:t>Segregation</a:t>
            </a:r>
            <a:r>
              <a:rPr lang="pt-BR" b="1" dirty="0"/>
              <a:t> </a:t>
            </a:r>
            <a:r>
              <a:rPr lang="pt-BR" b="1" dirty="0" err="1" smtClean="0"/>
              <a:t>Principle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14369"/>
            <a:ext cx="9144000" cy="1655762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5" y="1677549"/>
            <a:ext cx="3924300" cy="1190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1796611"/>
            <a:ext cx="3000375" cy="952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51" y="3126825"/>
            <a:ext cx="3752850" cy="35718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946" y="3544888"/>
            <a:ext cx="3790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07660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Interface </a:t>
            </a:r>
            <a:r>
              <a:rPr lang="pt-BR" b="1" dirty="0" err="1"/>
              <a:t>Segregation</a:t>
            </a:r>
            <a:r>
              <a:rPr lang="pt-BR" b="1" dirty="0"/>
              <a:t> </a:t>
            </a:r>
            <a:r>
              <a:rPr lang="pt-BR" b="1" dirty="0" err="1" smtClean="0"/>
              <a:t>Principle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34176"/>
            <a:ext cx="9144000" cy="1655762"/>
          </a:xfrm>
        </p:spPr>
        <p:txBody>
          <a:bodyPr/>
          <a:lstStyle/>
          <a:p>
            <a:pPr algn="just"/>
            <a:r>
              <a:rPr lang="pt-BR" dirty="0" smtClean="0"/>
              <a:t>No exemplo acima, retiramos o método </a:t>
            </a:r>
            <a:r>
              <a:rPr lang="pt-BR" dirty="0" err="1" smtClean="0"/>
              <a:t>setAltitude</a:t>
            </a:r>
            <a:r>
              <a:rPr lang="pt-BR" dirty="0" smtClean="0"/>
              <a:t>() da interface Aves e adicionamos em uma interface derivada </a:t>
            </a:r>
            <a:r>
              <a:rPr lang="pt-BR" dirty="0" err="1" smtClean="0"/>
              <a:t>AvesQueVoam</a:t>
            </a:r>
            <a:r>
              <a:rPr lang="pt-BR" dirty="0" smtClean="0"/>
              <a:t>. Isso nos permitiu isolar os comportamentos das aves de maneira correta dentro do jogo, respeitando o princípio da segregação das interfaces.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656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Interface Segregation Principle</vt:lpstr>
      <vt:lpstr>Interface Segregation Principle</vt:lpstr>
      <vt:lpstr>Interface Segregation Principle</vt:lpstr>
      <vt:lpstr>Interface Segregation Principle</vt:lpstr>
      <vt:lpstr>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Segregation Principle</dc:title>
  <dc:creator>f290ti</dc:creator>
  <cp:lastModifiedBy>f290ti</cp:lastModifiedBy>
  <cp:revision>2</cp:revision>
  <dcterms:created xsi:type="dcterms:W3CDTF">2023-03-17T23:18:13Z</dcterms:created>
  <dcterms:modified xsi:type="dcterms:W3CDTF">2023-03-17T23:26:59Z</dcterms:modified>
</cp:coreProperties>
</file>