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70" r:id="rId5"/>
    <p:sldId id="262" r:id="rId6"/>
    <p:sldId id="256" r:id="rId7"/>
    <p:sldId id="257" r:id="rId8"/>
    <p:sldId id="258" r:id="rId9"/>
    <p:sldId id="259" r:id="rId10"/>
    <p:sldId id="260" r:id="rId11"/>
    <p:sldId id="261" r:id="rId12"/>
    <p:sldId id="263" r:id="rId13"/>
    <p:sldId id="264" r:id="rId14"/>
    <p:sldId id="268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DD8DB-6151-C78D-28CE-40265456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A39760-3315-7AEF-8DFE-90FDDEE1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BCBFD-1402-5C0A-4CED-5E31F4D2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445F-DE9B-40D4-9CEA-6718792F134F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0551EC-3481-CE49-2925-1B65A9CB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926E9-8303-F7BA-2B59-0E0C2B6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195-604A-4700-8E0D-E75023F1B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5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012F2-E9A5-2FDB-5CBE-01A6177F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ADF25B-5CDC-7D74-C0F3-C2C729FC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30ED4-65CF-932A-6C2C-BC3FBF25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445F-DE9B-40D4-9CEA-6718792F134F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E95B5-51FC-2BE9-10AE-85995FCB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FD65B3-428C-60BD-0110-C1D72BD7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195-604A-4700-8E0D-E75023F1B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05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73599F-6A18-06B3-A837-74FEEA292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F5FBA0-7A2B-D7E7-EF43-77B7B9B3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0A3A2-562A-7D6F-5094-3B407BEB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445F-DE9B-40D4-9CEA-6718792F134F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5DB01-EF09-4F20-D5B7-7EB7F495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7FDDE-F34E-4FF6-6EB3-5FFBEC3B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195-604A-4700-8E0D-E75023F1B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0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CDF0-EA8D-96E4-D4EA-E08F6438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325B3D-3A1F-7B10-8F47-04A8ACB9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91B5C1-F3E9-BC42-30BF-4C200324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445F-DE9B-40D4-9CEA-6718792F134F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EDC0E-3FA2-A9B2-C283-6F771D5C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C13CE-351E-15D2-92AB-365899AF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195-604A-4700-8E0D-E75023F1B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97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203B2-953F-2A81-3669-B83405E9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141F6A-FA1F-7B79-2A77-CD0B751F0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EB2826-E43E-B878-BF5D-ABBB0127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445F-DE9B-40D4-9CEA-6718792F134F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098B2-18A3-3593-2D29-1A46D636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263582-4216-0DB2-6F5A-D5A16B9B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195-604A-4700-8E0D-E75023F1B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4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7603A-BC11-1D17-62FD-4BF54FC2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37828-048C-432A-5A3B-8691961EA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FE68E3-55C4-2C62-8DE8-049971AA5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A17710-0914-7FE5-80DA-1D6B230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445F-DE9B-40D4-9CEA-6718792F134F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C08D41-EDA9-8F3A-D9B3-35B78C30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E175B4-A698-D38B-A419-3740BEC3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195-604A-4700-8E0D-E75023F1B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71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497FC-31FE-BE38-F666-272490F8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EC0515-445E-AE1F-D20E-F4EBB004D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E6F618-D5C3-205F-ACBE-70A13F9D7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82F97B-ADD3-49E3-93FD-30712B0DC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B29B29-9140-2AD1-339F-13CD20825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A0A3AE-5FBC-BA42-6478-4DD07A8A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445F-DE9B-40D4-9CEA-6718792F134F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F6EDCB-7F3A-ECFC-5150-1F7AA449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7B700F-D1CF-E434-7833-C7564CE6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195-604A-4700-8E0D-E75023F1B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FF99C-6BFA-26A8-9F1E-BF8B6093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4880A9-E402-3D10-7D79-47D29D93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445F-DE9B-40D4-9CEA-6718792F134F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179E61-3223-DF24-D712-5FE87090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6546BD-A8F6-5704-68CB-D15340C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195-604A-4700-8E0D-E75023F1B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53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1EDF89-4276-B9FB-BBF7-FD90E8DC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445F-DE9B-40D4-9CEA-6718792F134F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FF7DF6-A739-8696-FADA-957E11B2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EDF058-3E9E-A026-62A0-39124392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195-604A-4700-8E0D-E75023F1B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0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F9033-4C59-F10C-F7E6-AF3D2D3B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28B74-1A70-0416-A4C6-F1761E91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5330EA-753F-F7D5-8005-59B7B1B36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26213C-B7BE-FC8E-4EA7-2B878038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445F-DE9B-40D4-9CEA-6718792F134F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03B55-6062-DF80-FFBF-C4762FB9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DBFD9D-BB77-FC8E-E1E3-CE34C7C2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195-604A-4700-8E0D-E75023F1B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69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3BF3C-6EF7-AD4D-54B3-31B29F3E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718425-82A4-43C0-E87F-B86E72AAD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AA74BC-0F3B-5F5B-D0FC-84ABD252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57C4DF-22F4-BC8B-93F3-EB93FE52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445F-DE9B-40D4-9CEA-6718792F134F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F2F0AE-64FB-F6AF-9718-B30FF68E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6E4A7F-93F4-EFC0-F48E-8791636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195-604A-4700-8E0D-E75023F1B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30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D05001-8CDF-D541-79E6-4753F70A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BF95C8-C957-CFE5-2854-2A895ACE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69BD30-8905-41E8-12F4-DAFAA8B01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9445F-DE9B-40D4-9CEA-6718792F134F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8FD3FB-1AE5-4D33-D531-7937842E7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84AC33-0A4D-96C6-15DA-D2AE85413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AC195-604A-4700-8E0D-E75023F1B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2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aDXnsts1OM&amp;list=PLEdPHGYbHhldWUFs2Q-jSzXAv3NXh4wu0&amp;index=40" TargetMode="External"/><Relationship Id="rId2" Type="http://schemas.openxmlformats.org/officeDocument/2006/relationships/hyperlink" Target="https://rspec.inf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5D20D-4CFD-9289-137B-152A09892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EB2FB-7FDE-6533-3B53-E8CFB8BC8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EF58DB-1421-8B35-9655-2D75B068C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Primeiras impressões: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25B749-4629-858F-D819-915D1CF6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523999"/>
            <a:ext cx="9026793" cy="45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5771A-7159-33EC-6DED-F80219484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C68C9-9ACA-F176-0795-29D78F5E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7ADF8-C9EF-5E3D-D08B-FBC4F1BC9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Implementando o primeiro exemplo da documentação </a:t>
            </a:r>
            <a:r>
              <a:rPr lang="pt-BR" dirty="0" err="1"/>
              <a:t>Rspec</a:t>
            </a:r>
            <a:r>
              <a:rPr lang="pt-BR" dirty="0"/>
              <a:t> Core: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D7D18F-4BB0-A258-21C5-29A3A015439F}"/>
              </a:ext>
            </a:extLst>
          </p:cNvPr>
          <p:cNvSpPr txBox="1"/>
          <p:nvPr/>
        </p:nvSpPr>
        <p:spPr>
          <a:xfrm>
            <a:off x="3860800" y="214730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Implantação das classe </a:t>
            </a:r>
            <a:r>
              <a:rPr lang="pt-BR" dirty="0" err="1"/>
              <a:t>Order</a:t>
            </a:r>
            <a:r>
              <a:rPr lang="pt-BR" dirty="0"/>
              <a:t> e </a:t>
            </a:r>
            <a:r>
              <a:rPr lang="pt-BR" dirty="0" err="1"/>
              <a:t>LineItem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AE69B09-F3DB-5BE3-16E5-09310B83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180039"/>
            <a:ext cx="4267200" cy="25313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FECBA8F-FA7E-AA27-6407-FCA18D66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4" y="3180039"/>
            <a:ext cx="5383866" cy="25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3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9476D-9FA0-2506-D1D7-0AD86F459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DF487-3A1B-407E-3C2A-B7E9D5B9D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8CA875-D962-B6CE-0F60-94CF85494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Implementando o primeiro exemplo da documentação </a:t>
            </a:r>
            <a:r>
              <a:rPr lang="pt-BR" dirty="0" err="1"/>
              <a:t>Rspec</a:t>
            </a:r>
            <a:r>
              <a:rPr lang="pt-BR" dirty="0"/>
              <a:t> Core: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583B59-48F2-6590-EC1E-3AE9C310DC26}"/>
              </a:ext>
            </a:extLst>
          </p:cNvPr>
          <p:cNvSpPr txBox="1"/>
          <p:nvPr/>
        </p:nvSpPr>
        <p:spPr>
          <a:xfrm>
            <a:off x="3860800" y="214730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Implantação das classe Item e Money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A65B9C-FB6C-D22F-085E-FF236E36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55" y="3296968"/>
            <a:ext cx="4800686" cy="30457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F42DA85-2ABC-F1C4-90A7-8E6AB8FA8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4" y="3307164"/>
            <a:ext cx="5837426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8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21DF8-F6CB-B7D1-E6AC-FD060B7F2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6711C-8B2E-A8AE-111F-828D12B86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81240F-AEC6-81EB-4E7B-BB0D024FA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Implementando o primeiro exemplo da documentação </a:t>
            </a:r>
            <a:r>
              <a:rPr lang="pt-BR" dirty="0" err="1"/>
              <a:t>Rspec</a:t>
            </a:r>
            <a:r>
              <a:rPr lang="pt-BR" dirty="0"/>
              <a:t> Core: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2CECFE-F704-E7F9-70C8-D9A28ABB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2194023"/>
            <a:ext cx="6096528" cy="45114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4F2E28-01FA-0791-F82D-CFAFE2C68FFA}"/>
              </a:ext>
            </a:extLst>
          </p:cNvPr>
          <p:cNvSpPr txBox="1"/>
          <p:nvPr/>
        </p:nvSpPr>
        <p:spPr>
          <a:xfrm>
            <a:off x="2152073" y="1579418"/>
            <a:ext cx="85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Ajuste no arquivo de Teste para requerer os arquivos das classes: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FD393F-5858-A2CB-73AF-99D8882303B9}"/>
              </a:ext>
            </a:extLst>
          </p:cNvPr>
          <p:cNvSpPr/>
          <p:nvPr/>
        </p:nvSpPr>
        <p:spPr>
          <a:xfrm>
            <a:off x="3703782" y="2780145"/>
            <a:ext cx="2881745" cy="877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5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32EBE-D27D-8939-8652-DA1EB3FAB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ECF10-DF3B-4071-4F86-6E82B935E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07587A-A9A5-5373-A357-D4B19A57D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Implementando o primeiro exemplo da documentação </a:t>
            </a:r>
            <a:r>
              <a:rPr lang="pt-BR" dirty="0" err="1"/>
              <a:t>Rspec</a:t>
            </a:r>
            <a:r>
              <a:rPr lang="pt-BR" dirty="0"/>
              <a:t> Core: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BEAD54-7026-BD21-3CAD-E83DFE1B5060}"/>
              </a:ext>
            </a:extLst>
          </p:cNvPr>
          <p:cNvSpPr txBox="1"/>
          <p:nvPr/>
        </p:nvSpPr>
        <p:spPr>
          <a:xfrm>
            <a:off x="1691640" y="1920240"/>
            <a:ext cx="798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todas as implementações feitas ao rodar o teste: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E106E6-EAB8-C7E7-BD6C-9D57FA50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36" y="2842830"/>
            <a:ext cx="6866215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4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1D0F3-E242-05FD-D6C4-BE147804B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F31CF-DF6A-6698-39B3-779F16EB7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2D839-1323-5056-96F6-29FC5FC34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Conclusão: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EB3FBE-F505-C61A-5AB5-8F6AE48CB1A7}"/>
              </a:ext>
            </a:extLst>
          </p:cNvPr>
          <p:cNvSpPr txBox="1"/>
          <p:nvPr/>
        </p:nvSpPr>
        <p:spPr>
          <a:xfrm>
            <a:off x="648929" y="1848465"/>
            <a:ext cx="113070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RSpec</a:t>
            </a:r>
            <a:r>
              <a:rPr lang="pt-BR" dirty="0"/>
              <a:t> é uma ferramenta fundamental no desenvolvimento de projetos Ruby e Ruby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r>
              <a:rPr lang="pt-BR" dirty="0"/>
              <a:t>. Desde seu lançamento em 2007, ele evoluiu para se tornar o principal framework de testes na comunidade Ruby, oferecendo uma abordagem simples, legível e eficaz para garantir a qualidade do código. Através de sua sintaxe intuitiva e funcionalidades robustas e integração fluida com </a:t>
            </a:r>
            <a:r>
              <a:rPr lang="pt-BR" dirty="0" err="1"/>
              <a:t>Rails</a:t>
            </a:r>
            <a:r>
              <a:rPr lang="pt-BR" dirty="0"/>
              <a:t>, o </a:t>
            </a:r>
            <a:r>
              <a:rPr lang="pt-BR" dirty="0" err="1"/>
              <a:t>RSpec</a:t>
            </a:r>
            <a:r>
              <a:rPr lang="pt-BR" dirty="0"/>
              <a:t> permite que desenvolvedores escrevam testes de maneira expressiva e compreensível, facilitando a colaboração em equipe e a manutenção de projetos.</a:t>
            </a:r>
          </a:p>
          <a:p>
            <a:r>
              <a:rPr lang="pt-BR" dirty="0"/>
              <a:t>A adoção de boas práticas de testes, como o uso do </a:t>
            </a:r>
            <a:r>
              <a:rPr lang="pt-BR" dirty="0" err="1"/>
              <a:t>RSpec</a:t>
            </a:r>
            <a:r>
              <a:rPr lang="pt-BR" dirty="0"/>
              <a:t>, não apenas previne erros, mas também proporciona um desenvolvimento mais seguro e ágil, onde cada nova funcionalidade pode ser implementada com confiança. Além disso, a vasta comunidade em torno do </a:t>
            </a:r>
            <a:r>
              <a:rPr lang="pt-BR" dirty="0" err="1"/>
              <a:t>RSpec</a:t>
            </a:r>
            <a:r>
              <a:rPr lang="pt-BR" dirty="0"/>
              <a:t> contribui continuamente com melhorias e novas funcionalidades, tornando o framework uma escolha sólida e confiável para quem deseja construir aplicações escaláveis e de alta qualidade. Dessa forma, o </a:t>
            </a:r>
            <a:r>
              <a:rPr lang="pt-BR" dirty="0" err="1"/>
              <a:t>RSpec</a:t>
            </a:r>
            <a:r>
              <a:rPr lang="pt-BR" dirty="0"/>
              <a:t> se consolida como uma ferramenta essencial para projetos Ruby e Ruby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r>
              <a:rPr lang="pt-BR" dirty="0"/>
              <a:t>, garantindo que o desenvolvimento seja guiado por testes, promovendo código mais limpo, robusto e sustentável a longo prazo.</a:t>
            </a:r>
          </a:p>
        </p:txBody>
      </p:sp>
    </p:spTree>
    <p:extLst>
      <p:ext uri="{BB962C8B-B14F-4D97-AF65-F5344CB8AC3E}">
        <p14:creationId xmlns:p14="http://schemas.microsoft.com/office/powerpoint/2010/main" val="276751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6B139-F1C7-2755-DA87-C05B6D0FD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4166-421B-ADEB-0363-B0F254484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BE8FE3-52E0-D57B-BECC-250638ACC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Bibliografia: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E1250D-E72E-A89C-3267-A3421CBA2754}"/>
              </a:ext>
            </a:extLst>
          </p:cNvPr>
          <p:cNvSpPr txBox="1"/>
          <p:nvPr/>
        </p:nvSpPr>
        <p:spPr>
          <a:xfrm>
            <a:off x="806245" y="2182761"/>
            <a:ext cx="5604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hlinkClick r:id="rId2"/>
              </a:rPr>
              <a:t>https://rspec.info/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Curso Formação Ruby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r>
              <a:rPr lang="pt-BR" dirty="0"/>
              <a:t> </a:t>
            </a:r>
            <a:r>
              <a:rPr lang="pt-BR" dirty="0" err="1"/>
              <a:t>Developer</a:t>
            </a:r>
            <a:r>
              <a:rPr lang="pt-BR" dirty="0"/>
              <a:t> na DIO</a:t>
            </a:r>
          </a:p>
          <a:p>
            <a:pPr marL="285750" indent="-285750">
              <a:buFontTx/>
              <a:buChar char="-"/>
            </a:pPr>
            <a:r>
              <a:rPr lang="pt-BR" dirty="0"/>
              <a:t>Curso Ruby com Danilo Aparecido YouTube </a:t>
            </a:r>
            <a:r>
              <a:rPr lang="pt-BR" dirty="0">
                <a:hlinkClick r:id="rId3"/>
              </a:rPr>
              <a:t>https://www.youtube.com/watch?v=jaDXnsts1OM&amp;list=PLEdPHGYbHhldWUFs2Q-jSzXAv3NXh4wu0&amp;index=40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95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D780B-C8A2-41F8-9168-1E8DCF44F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366B8-552A-4B0F-AF21-EE316F5DE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3F3AE1-F3C3-6C54-AF0A-82DC16511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Um pouco da História: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04031E-68A2-C73D-AED0-294834AF3AD5}"/>
              </a:ext>
            </a:extLst>
          </p:cNvPr>
          <p:cNvSpPr txBox="1"/>
          <p:nvPr/>
        </p:nvSpPr>
        <p:spPr>
          <a:xfrm>
            <a:off x="259081" y="1457168"/>
            <a:ext cx="11775603" cy="5169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158E55-1B0A-1469-2F31-608E5D346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8" y="1385455"/>
            <a:ext cx="11775603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Início do Projeto (2005)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Criado como um experimento por Steven Baker, com contribuições de Dave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Astels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Aslak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Hellesøy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David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Chelimsky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se junta e assume a liderança em 2006, criando também 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rspec-rails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para integração com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Rails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Lançamento do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1.0 (2007)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Inclui muitos recursos fundamentais que permanecem até hoje.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 executor era robusto, mas tornou-se lento e difícil de evoluir.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Criação do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Micronaut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(2008)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Chad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Humphries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desenvolve 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Micronaut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um novo executor de testes com sistema de metadados, aumentando a flexibilidade do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Lançamento do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2.0 (2010)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Micronaut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serve como base para 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-core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o novo executor de testes.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Lançamento do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3.0 (2014)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Lançamento do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Rails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4.0 (2020)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Desacoplado dos ciclos de lançamento das outras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gems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alinhando-se com as versões do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Rails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Desenvolvimento Contínuo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continua a evoluir e melhorar com o suporte de uma comunidade ativa e de centenas de colaboradores.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6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973CD-8E07-CB15-9661-3F2111CC5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CDFFB-8611-1B83-0415-CDF8BF740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736382-C9B6-1869-A126-7E142BE3F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Vantagens de Usar o </a:t>
            </a:r>
            <a:r>
              <a:rPr lang="pt-BR" dirty="0" err="1"/>
              <a:t>Rspec</a:t>
            </a:r>
            <a:r>
              <a:rPr lang="pt-BR" dirty="0"/>
              <a:t>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98474A-C618-2185-C5B5-4C1FBB2B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1" y="1205937"/>
            <a:ext cx="11973559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1 - Leitura e Escrita Intuitivas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 sintaxe do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é muito próxima da linguagem natural, tornando os testes mais fáceis de entender e escrever, especialmente para quem não tem muita experiência com testes.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Exemplo: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expect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order.total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).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eq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(5.55) é mais claro do que asserções em frameworks mais complexos.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2 - Comunidade e Suporte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é uma das bibliotecas de testes mais populares no ecossistema Ruby, especialmente para projetos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Rails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o que significa que há ampla documentação, tutoriais e uma comunidade ativa.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Muitos plugins 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gems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complementares (como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rspec-rails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) foram desenvolvidos para estender a funcionalidade do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3 - Estrutura Modular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é dividido em várias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gems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como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-core,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rspec-expectations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rspec-mocks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 Isso permite que você use apenas as partes que realmente precisa, sem carregar dependências desnecessárias.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4 - Facilidade para Testes de Unidade e Integração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 integração com 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Rails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 a flexibilidade de uso permitem que 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seja adequado tanto para testes de unidade quanto para testes de integração.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5 -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Mocks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Stubs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Embutidos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inclui uma boa biblioteca de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mocks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stubs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rspec-mocks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), facilitando a criação de objetos de teste que simulam o comportamento de objetos reais, simplificando os testes unitários.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6 - Flexibilidade de Configuração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permite configurar várias opções, como formatação de saída, relatórios de cobertura, e mais, o que facilita a adaptação aos requisitos específicos do projeto.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E8FAA-C9F3-A268-8A7D-C27FE149D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1FF5C-6433-40E4-EF5B-D77E4E2DC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EC5B7A-7392-255F-6F54-BE817C2FD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Desvantagens de Usar o </a:t>
            </a:r>
            <a:r>
              <a:rPr lang="pt-BR" dirty="0" err="1"/>
              <a:t>Rspec</a:t>
            </a:r>
            <a:r>
              <a:rPr lang="pt-BR" dirty="0"/>
              <a:t>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553B2A7-3B86-A66B-2BAE-AFC58A826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87" y="7489618"/>
            <a:ext cx="78006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2B7093-3163-50A8-76B4-A9AAD091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34" y="1718604"/>
            <a:ext cx="12073466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1- Curva de Aprendizado para Novatos em Testes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Para quem é novo em programação ou testes, a sintaxe específica do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pode ter uma curva de aprendizado, especialmente no início.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2 - Overhead de Performance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Em projetos muito grandes, 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pode se tornar lento. Executar uma suíte de testes extensa pode levar tempo, especialmente em comparação com frameworks de teste menores e mais simples.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3 - Manutenção de Testes Extensos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Em projetos de grande escala, pode ser difícil manter a suíte de testes. À medida que a complexidade aumenta, os testes escritos em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podem se tornar difíceis de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refatorar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 manter.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4 - Sintaxe e Convenções Específicas do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 sintaxe de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expect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describe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context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let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é específica do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e não é diretamente transferível para outras linguagens e frameworks de teste. Isso significa que o conhecimento do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pode não ser tão útil fora do ecossistema Ruby.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5 - Dependência do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Rails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para Integração Completa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Embora 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funcione bem com Ruby puro, ele é mais otimizado para ser usado com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Rails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 Para aplicações Ruby puras, outras ferramentas de teste podem ser mais leves e mais rápidas de configurar.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6 - Pode Introduzir Complexidade Desnecessária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Para projetos muito pequenos ou scripts simples em Ruby, o uso do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RSpec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pode ser excessivo, adicionando complexidade onde testes mais simples (ou até testes manuais) poderiam ser suficientes.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5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2D6FA-99D8-F53B-6AA9-BD78B3566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DD5C8-3800-0B79-53C8-6AAA0070D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1B2BA3-8493-258C-FD00-FDB63884A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Implementando o primeiro exemplo da documentação </a:t>
            </a:r>
            <a:r>
              <a:rPr lang="pt-BR" dirty="0" err="1"/>
              <a:t>Rspec</a:t>
            </a:r>
            <a:r>
              <a:rPr lang="pt-BR" dirty="0"/>
              <a:t> Core: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F6CA8C-28CB-0BE7-8CFF-C67E9DDD28C8}"/>
              </a:ext>
            </a:extLst>
          </p:cNvPr>
          <p:cNvSpPr txBox="1"/>
          <p:nvPr/>
        </p:nvSpPr>
        <p:spPr>
          <a:xfrm>
            <a:off x="841248" y="1819656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Abaixo temos o Primero exemplo da documentação do </a:t>
            </a:r>
            <a:r>
              <a:rPr lang="pt-BR" dirty="0" err="1"/>
              <a:t>Rspec</a:t>
            </a:r>
            <a:r>
              <a:rPr lang="pt-BR" dirty="0"/>
              <a:t> Core, podemos ver sua sintaxe simples: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CBF6D6-9805-7175-06E6-BC351E75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2641662"/>
            <a:ext cx="10072624" cy="18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4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C93B6-56F6-6E86-BD50-D47216E06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D65DA6-9262-8C7C-44D7-F290FCEEE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Implementando o primeiro exemplo da documentação </a:t>
            </a:r>
            <a:r>
              <a:rPr lang="pt-BR" dirty="0" err="1"/>
              <a:t>Rspec</a:t>
            </a:r>
            <a:r>
              <a:rPr lang="pt-BR" dirty="0"/>
              <a:t> Core: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9AE305-AA71-A1D9-37D4-91A13A09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03" y="2147309"/>
            <a:ext cx="5121084" cy="106689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F43EE7-3AA0-31D4-FCE8-4B7D53D5F142}"/>
              </a:ext>
            </a:extLst>
          </p:cNvPr>
          <p:cNvSpPr txBox="1"/>
          <p:nvPr/>
        </p:nvSpPr>
        <p:spPr>
          <a:xfrm>
            <a:off x="517236" y="1713200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Criando a pasta para o projeto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E4D1B8-8CCD-03DE-C36F-3D44AE75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72" y="2147309"/>
            <a:ext cx="4831083" cy="89923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7C0FA02-60D0-96E5-E8E2-565FD9D3125E}"/>
              </a:ext>
            </a:extLst>
          </p:cNvPr>
          <p:cNvSpPr txBox="1"/>
          <p:nvPr/>
        </p:nvSpPr>
        <p:spPr>
          <a:xfrm>
            <a:off x="6622472" y="1713200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Iniciando um projeto Ruby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82DBAF7-C523-24EA-57BE-F4060EC9F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120" y="4857883"/>
            <a:ext cx="7659760" cy="133754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696C53B-5513-44D5-4990-30A3342FB2E1}"/>
              </a:ext>
            </a:extLst>
          </p:cNvPr>
          <p:cNvSpPr txBox="1"/>
          <p:nvPr/>
        </p:nvSpPr>
        <p:spPr>
          <a:xfrm>
            <a:off x="2266119" y="4423774"/>
            <a:ext cx="765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Editando o arquivo </a:t>
            </a:r>
            <a:r>
              <a:rPr lang="pt-BR" dirty="0" err="1"/>
              <a:t>Gemfile</a:t>
            </a:r>
            <a:r>
              <a:rPr lang="pt-BR" dirty="0"/>
              <a:t> e incluindo a </a:t>
            </a:r>
            <a:r>
              <a:rPr lang="pt-BR" dirty="0" err="1"/>
              <a:t>Gem</a:t>
            </a:r>
            <a:r>
              <a:rPr lang="pt-BR" dirty="0"/>
              <a:t> no </a:t>
            </a:r>
            <a:r>
              <a:rPr lang="pt-BR" dirty="0" err="1"/>
              <a:t>Rspec</a:t>
            </a:r>
            <a:r>
              <a:rPr lang="pt-BR" dirty="0"/>
              <a:t> para o meu projeto</a:t>
            </a:r>
          </a:p>
        </p:txBody>
      </p:sp>
    </p:spTree>
    <p:extLst>
      <p:ext uri="{BB962C8B-B14F-4D97-AF65-F5344CB8AC3E}">
        <p14:creationId xmlns:p14="http://schemas.microsoft.com/office/powerpoint/2010/main" val="205778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C5EA0-BA3B-40B8-E016-5C0271BCB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D7E2A-7D27-F43A-E05C-995901077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71835-8933-C51D-7C41-4B2E14AF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Implementando o primeiro exemplo da documentação </a:t>
            </a:r>
            <a:r>
              <a:rPr lang="pt-BR" dirty="0" err="1"/>
              <a:t>Rspec</a:t>
            </a:r>
            <a:r>
              <a:rPr lang="pt-BR" dirty="0"/>
              <a:t> Core: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0CEED3-5968-C77C-822E-F868124B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913312"/>
            <a:ext cx="9144000" cy="24949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F70CFA-24E1-5A7F-632B-521C6651CE5C}"/>
              </a:ext>
            </a:extLst>
          </p:cNvPr>
          <p:cNvSpPr txBox="1"/>
          <p:nvPr/>
        </p:nvSpPr>
        <p:spPr>
          <a:xfrm>
            <a:off x="346364" y="1543980"/>
            <a:ext cx="92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Instalando a </a:t>
            </a:r>
            <a:r>
              <a:rPr lang="pt-BR" dirty="0" err="1"/>
              <a:t>gem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7AFB3E-DB23-6459-28DF-991986E9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728" y="4899357"/>
            <a:ext cx="6599492" cy="180609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C79A7B1-E7B8-C974-A522-19EF27104812}"/>
              </a:ext>
            </a:extLst>
          </p:cNvPr>
          <p:cNvSpPr txBox="1"/>
          <p:nvPr/>
        </p:nvSpPr>
        <p:spPr>
          <a:xfrm>
            <a:off x="5354728" y="4530025"/>
            <a:ext cx="514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Iniciando o </a:t>
            </a:r>
            <a:r>
              <a:rPr lang="pt-BR" dirty="0" err="1"/>
              <a:t>Rspec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00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B560F-AD59-D2A6-C757-E1C01C2FF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5284B-2CDD-C5A4-4EBA-C89A688D2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542D69-0310-95A7-7593-AA30A4383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Implementando o primeiro exemplo da documentação </a:t>
            </a:r>
            <a:r>
              <a:rPr lang="pt-BR" dirty="0" err="1"/>
              <a:t>Rspec</a:t>
            </a:r>
            <a:r>
              <a:rPr lang="pt-BR" dirty="0"/>
              <a:t> Core: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4FA11B-8A8D-EBDC-9FD1-F63C5DFE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4" y="2284560"/>
            <a:ext cx="5880626" cy="36405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5D254B3-9963-4E0F-8FFF-C612BDC3A30F}"/>
              </a:ext>
            </a:extLst>
          </p:cNvPr>
          <p:cNvSpPr txBox="1"/>
          <p:nvPr/>
        </p:nvSpPr>
        <p:spPr>
          <a:xfrm>
            <a:off x="849746" y="1839664"/>
            <a:ext cx="423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estrutura do projeto ficou dessa forma: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9E2083-575D-3FD5-906B-5B997ADC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82" y="2284560"/>
            <a:ext cx="4434414" cy="18908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9F9D65C-311A-A6E1-AEBC-C7DCBE63920C}"/>
              </a:ext>
            </a:extLst>
          </p:cNvPr>
          <p:cNvSpPr txBox="1"/>
          <p:nvPr/>
        </p:nvSpPr>
        <p:spPr>
          <a:xfrm>
            <a:off x="6853382" y="1915228"/>
            <a:ext cx="423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Criação do Teste: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47F8D4-7E9E-B9EB-D551-1D14233E3184}"/>
              </a:ext>
            </a:extLst>
          </p:cNvPr>
          <p:cNvSpPr txBox="1"/>
          <p:nvPr/>
        </p:nvSpPr>
        <p:spPr>
          <a:xfrm>
            <a:off x="6853382" y="4360027"/>
            <a:ext cx="423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Erro ao tentar executar: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41144D1-D1B0-5E8F-8A42-C283FF63F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382" y="4758954"/>
            <a:ext cx="2285120" cy="17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1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55132-AC38-9CDF-1170-732B82EEB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A165E-84A7-A81E-63F6-A6D202169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2546"/>
            <a:ext cx="9144000" cy="78032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Rspec</a:t>
            </a:r>
            <a:r>
              <a:rPr lang="pt-BR" dirty="0"/>
              <a:t> com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F54DE-52CA-60CC-B992-FFAA7171C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434109"/>
          </a:xfrm>
        </p:spPr>
        <p:txBody>
          <a:bodyPr/>
          <a:lstStyle/>
          <a:p>
            <a:r>
              <a:rPr lang="pt-BR" dirty="0"/>
              <a:t>Implementando o primeiro exemplo da documentação </a:t>
            </a:r>
            <a:r>
              <a:rPr lang="pt-BR" dirty="0" err="1"/>
              <a:t>Rspec</a:t>
            </a:r>
            <a:r>
              <a:rPr lang="pt-BR" dirty="0"/>
              <a:t> Core: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BB3D9A-0CD2-B3C0-9E62-12A92F47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28" y="1713200"/>
            <a:ext cx="6419272" cy="27371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5B9F4B5-B5E4-E717-90F8-2F68364D7130}"/>
              </a:ext>
            </a:extLst>
          </p:cNvPr>
          <p:cNvSpPr txBox="1"/>
          <p:nvPr/>
        </p:nvSpPr>
        <p:spPr>
          <a:xfrm>
            <a:off x="609600" y="1570183"/>
            <a:ext cx="3943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E olharmos o teste veremos 4 classes:</a:t>
            </a:r>
            <a:br>
              <a:rPr lang="pt-BR" u="sng" dirty="0"/>
            </a:br>
            <a:endParaRPr lang="pt-BR" u="sng" dirty="0"/>
          </a:p>
          <a:p>
            <a:pPr marL="285750" indent="-285750">
              <a:buFontTx/>
              <a:buChar char="-"/>
            </a:pPr>
            <a:r>
              <a:rPr lang="pt-BR" u="sng" dirty="0" err="1"/>
              <a:t>Order</a:t>
            </a:r>
            <a:endParaRPr lang="pt-BR" u="sng" dirty="0"/>
          </a:p>
          <a:p>
            <a:pPr marL="285750" indent="-285750">
              <a:buFontTx/>
              <a:buChar char="-"/>
            </a:pPr>
            <a:r>
              <a:rPr lang="pt-BR" u="sng" dirty="0" err="1"/>
              <a:t>LineItem</a:t>
            </a:r>
            <a:endParaRPr lang="pt-BR" u="sng" dirty="0"/>
          </a:p>
          <a:p>
            <a:pPr marL="285750" indent="-285750">
              <a:buFontTx/>
              <a:buChar char="-"/>
            </a:pPr>
            <a:r>
              <a:rPr lang="pt-BR" u="sng" dirty="0"/>
              <a:t>Item</a:t>
            </a:r>
          </a:p>
          <a:p>
            <a:pPr marL="285750" indent="-285750">
              <a:buFontTx/>
              <a:buChar char="-"/>
            </a:pPr>
            <a:r>
              <a:rPr lang="pt-BR" u="sng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022656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1209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Rspec com Ruby</vt:lpstr>
      <vt:lpstr>Rspec com Ruby</vt:lpstr>
      <vt:lpstr>Rspec com Ruby</vt:lpstr>
      <vt:lpstr>Rspec com Ruby</vt:lpstr>
      <vt:lpstr>Rspec com Ruby</vt:lpstr>
      <vt:lpstr>Rspec com Ruby</vt:lpstr>
      <vt:lpstr>Rspec com Ruby</vt:lpstr>
      <vt:lpstr>Rspec com Ruby</vt:lpstr>
      <vt:lpstr>Rspec com Ruby</vt:lpstr>
      <vt:lpstr>Rspec com Ruby</vt:lpstr>
      <vt:lpstr>Rspec com Ruby</vt:lpstr>
      <vt:lpstr>Rspec com Ruby</vt:lpstr>
      <vt:lpstr>Rspec com Ruby</vt:lpstr>
      <vt:lpstr>Rspec com Ruby</vt:lpstr>
      <vt:lpstr>Rspec com Ruby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França</dc:creator>
  <cp:lastModifiedBy>Daniel França</cp:lastModifiedBy>
  <cp:revision>2</cp:revision>
  <dcterms:created xsi:type="dcterms:W3CDTF">2024-10-20T12:49:30Z</dcterms:created>
  <dcterms:modified xsi:type="dcterms:W3CDTF">2024-10-30T00:08:40Z</dcterms:modified>
</cp:coreProperties>
</file>