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3BEC091-28F3-46F1-BBEB-0064B5AD27E7}">
          <p14:sldIdLst>
            <p14:sldId id="256"/>
            <p14:sldId id="257"/>
            <p14:sldId id="258"/>
            <p14:sldId id="259"/>
            <p14:sldId id="260"/>
            <p14:sldId id="264"/>
            <p14:sldId id="261"/>
            <p14:sldId id="262"/>
            <p14:sldId id="265"/>
            <p14:sldId id="266"/>
          </p14:sldIdLst>
        </p14:section>
        <p14:section name="Abschnitt ohne Titel" id="{9811875E-61FD-415A-A230-F08CC452CE7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27" d="100"/>
          <a:sy n="27" d="100"/>
        </p:scale>
        <p:origin x="54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D3A5F67-11A3-4BF8-AF0D-9528B78A1BEC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AEFE-52CF-4A0C-8527-0A188E017FDE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93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5F67-11A3-4BF8-AF0D-9528B78A1BEC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AEFE-52CF-4A0C-8527-0A188E017F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91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5F67-11A3-4BF8-AF0D-9528B78A1BEC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AEFE-52CF-4A0C-8527-0A188E017FDE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5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5F67-11A3-4BF8-AF0D-9528B78A1BEC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AEFE-52CF-4A0C-8527-0A188E017F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97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5F67-11A3-4BF8-AF0D-9528B78A1BEC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AEFE-52CF-4A0C-8527-0A188E017FDE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53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5F67-11A3-4BF8-AF0D-9528B78A1BEC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AEFE-52CF-4A0C-8527-0A188E017F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18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5F67-11A3-4BF8-AF0D-9528B78A1BEC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AEFE-52CF-4A0C-8527-0A188E017F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03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5F67-11A3-4BF8-AF0D-9528B78A1BEC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AEFE-52CF-4A0C-8527-0A188E017F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71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5F67-11A3-4BF8-AF0D-9528B78A1BEC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AEFE-52CF-4A0C-8527-0A188E017F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78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5F67-11A3-4BF8-AF0D-9528B78A1BEC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AEFE-52CF-4A0C-8527-0A188E017F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95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5F67-11A3-4BF8-AF0D-9528B78A1BEC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AEFE-52CF-4A0C-8527-0A188E017FDE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7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D3A5F67-11A3-4BF8-AF0D-9528B78A1BEC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689AEFE-52CF-4A0C-8527-0A188E017FDE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08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Computer und seine Bestandteile</a:t>
            </a:r>
            <a:endParaRPr lang="de-DE" dirty="0"/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58" b="16658"/>
          <a:stretch>
            <a:fillRect/>
          </a:stretch>
        </p:blipFill>
        <p:spPr/>
      </p:pic>
      <p:sp>
        <p:nvSpPr>
          <p:cNvPr id="3" name="Untertitel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5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Grafikkarte/GPU (1)</a:t>
            </a:r>
            <a:endParaRPr lang="de-DE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 smtClean="0"/>
              <a:t>Prozessor/CPU (2)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 smtClean="0"/>
              <a:t>Prozessorlüfter (3)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 smtClean="0"/>
              <a:t>Mainboard (4)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 smtClean="0"/>
              <a:t>Festplatte (5)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 smtClean="0"/>
              <a:t>Laufwerke (6)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 smtClean="0"/>
              <a:t>Kabel (7)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 smtClean="0"/>
              <a:t>Netzteil (8)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 smtClean="0"/>
              <a:t>Arbeitsspeicher (9)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2792627" y="5636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627192" y="110412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2/3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118919" y="12887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4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7308152" y="38843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5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8003092" y="12887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6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7812065" y="3884374"/>
            <a:ext cx="68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6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4894465" y="3515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7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352390" y="369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8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5824361" y="31457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9</a:t>
            </a:r>
            <a:endParaRPr lang="de-D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091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66236" y="4931262"/>
            <a:ext cx="7772400" cy="1463040"/>
          </a:xfrm>
        </p:spPr>
        <p:txBody>
          <a:bodyPr/>
          <a:lstStyle/>
          <a:p>
            <a:pPr algn="ctr"/>
            <a:r>
              <a:rPr lang="de-DE" dirty="0" smtClean="0"/>
              <a:t>NOCH FRAGEN???</a:t>
            </a:r>
            <a:endParaRPr lang="de-DE" dirty="0"/>
          </a:p>
        </p:txBody>
      </p:sp>
      <p:pic>
        <p:nvPicPr>
          <p:cNvPr id="7" name="Bildplatzhalt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58" b="166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805143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1577" y="486032"/>
            <a:ext cx="3932237" cy="1571368"/>
          </a:xfrm>
        </p:spPr>
        <p:txBody>
          <a:bodyPr/>
          <a:lstStyle/>
          <a:p>
            <a:pPr algn="l"/>
            <a:r>
              <a:rPr lang="de-DE" dirty="0" smtClean="0"/>
              <a:t>Mainboard </a:t>
            </a:r>
            <a:endParaRPr lang="de-DE" dirty="0"/>
          </a:p>
        </p:txBody>
      </p:sp>
      <p:pic>
        <p:nvPicPr>
          <p:cNvPr id="7" name="Bildplatzhalt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92" b="27792"/>
          <a:stretch>
            <a:fillRect/>
          </a:stretch>
        </p:blipFill>
        <p:spPr>
          <a:xfrm>
            <a:off x="5174950" y="995363"/>
            <a:ext cx="6172200" cy="4873625"/>
          </a:xfrm>
        </p:spPr>
      </p:pic>
      <p:sp>
        <p:nvSpPr>
          <p:cNvPr id="3" name="Inhaltsplatzhalter 2"/>
          <p:cNvSpPr>
            <a:spLocks noGrp="1"/>
          </p:cNvSpPr>
          <p:nvPr>
            <p:ph type="body" sz="half" idx="2"/>
          </p:nvPr>
        </p:nvSpPr>
        <p:spPr>
          <a:xfrm>
            <a:off x="461577" y="2057400"/>
            <a:ext cx="3200400" cy="1463040"/>
          </a:xfrm>
        </p:spPr>
        <p:txBody>
          <a:bodyPr/>
          <a:lstStyle/>
          <a:p>
            <a:r>
              <a:rPr lang="de-DE" dirty="0" smtClean="0"/>
              <a:t>Zentrale Platine </a:t>
            </a:r>
          </a:p>
          <a:p>
            <a:r>
              <a:rPr lang="de-DE" dirty="0" smtClean="0"/>
              <a:t>Alle Teile sind hier verbunden</a:t>
            </a:r>
          </a:p>
          <a:p>
            <a:endParaRPr lang="de-DE" dirty="0" smtClean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44" y="372586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27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Prozessor / CPU</a:t>
            </a:r>
            <a:endParaRPr lang="de-DE" dirty="0"/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58" b="16658"/>
          <a:stretch>
            <a:fillRect/>
          </a:stretch>
        </p:blipFill>
        <p:spPr/>
      </p:pic>
      <p:sp>
        <p:nvSpPr>
          <p:cNvPr id="3" name="Inhaltsplatzhalt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 smtClean="0"/>
              <a:t>Hauptrechenwerk</a:t>
            </a:r>
          </a:p>
          <a:p>
            <a:r>
              <a:rPr lang="de-DE" dirty="0" smtClean="0"/>
              <a:t>Wird in Sockel des Mainboards eingelegt</a:t>
            </a:r>
          </a:p>
          <a:p>
            <a:r>
              <a:rPr lang="de-DE" dirty="0" smtClean="0"/>
              <a:t>Sockel Mainboard spezifisch</a:t>
            </a:r>
          </a:p>
          <a:p>
            <a:endParaRPr lang="de-DE" dirty="0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22" y="462009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00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Prozessorlüfter</a:t>
            </a:r>
            <a:endParaRPr lang="de-DE" dirty="0"/>
          </a:p>
        </p:txBody>
      </p:sp>
      <p:pic>
        <p:nvPicPr>
          <p:cNvPr id="7" name="Bildplatzhalt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58" b="16658"/>
          <a:stretch>
            <a:fillRect/>
          </a:stretch>
        </p:blipFill>
        <p:spPr/>
      </p:pic>
      <p:sp>
        <p:nvSpPr>
          <p:cNvPr id="3" name="Inhaltsplatzhalt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 err="1" smtClean="0"/>
              <a:t>Cpu</a:t>
            </a:r>
            <a:r>
              <a:rPr lang="de-DE" dirty="0" smtClean="0"/>
              <a:t> Kühlung erforderlich</a:t>
            </a:r>
          </a:p>
          <a:p>
            <a:r>
              <a:rPr lang="de-DE" dirty="0" smtClean="0"/>
              <a:t>Wasserkühlung oder Luftkühlung ebenfalls möglich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68" y="462009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1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Grafikkarte / GPU</a:t>
            </a:r>
            <a:endParaRPr lang="de-DE" dirty="0"/>
          </a:p>
        </p:txBody>
      </p:sp>
      <p:pic>
        <p:nvPicPr>
          <p:cNvPr id="7" name="Bildplatzhalt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58" b="16658"/>
          <a:stretch>
            <a:fillRect/>
          </a:stretch>
        </p:blipFill>
        <p:spPr/>
      </p:pic>
      <p:sp>
        <p:nvSpPr>
          <p:cNvPr id="3" name="Inhaltsplatzhalt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 smtClean="0"/>
              <a:t>Steuert Grafikausgabe</a:t>
            </a:r>
          </a:p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77" y="4620096"/>
            <a:ext cx="2098258" cy="209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17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Arbeitsspeicher / RAM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50" b="39450"/>
          <a:stretch>
            <a:fillRect/>
          </a:stretch>
        </p:blipFill>
        <p:spPr/>
      </p:pic>
      <p:sp>
        <p:nvSpPr>
          <p:cNvPr id="6" name="Textplatzhalt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 smtClean="0"/>
              <a:t>Temporäre Datenspeicherung </a:t>
            </a:r>
          </a:p>
          <a:p>
            <a:r>
              <a:rPr lang="de-DE" dirty="0" smtClean="0"/>
              <a:t>Auch RAM genannt ( </a:t>
            </a:r>
            <a:r>
              <a:rPr lang="de-DE" dirty="0" smtClean="0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„</a:t>
            </a:r>
            <a:r>
              <a:rPr lang="de-DE" dirty="0" smtClean="0"/>
              <a:t>Random Access Memory„ )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137" y="4960138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67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Festplatte</a:t>
            </a:r>
            <a:endParaRPr lang="de-DE" dirty="0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58" b="16658"/>
          <a:stretch>
            <a:fillRect/>
          </a:stretch>
        </p:blipFill>
        <p:spPr/>
      </p:pic>
      <p:sp>
        <p:nvSpPr>
          <p:cNvPr id="3" name="Inhaltsplatzhalt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Magnetisches Speichermedium</a:t>
            </a:r>
          </a:p>
          <a:p>
            <a:r>
              <a:rPr lang="de-DE" dirty="0" smtClean="0"/>
              <a:t>Daten werden auf die </a:t>
            </a:r>
            <a:r>
              <a:rPr lang="de-DE" dirty="0"/>
              <a:t>O</a:t>
            </a:r>
            <a:r>
              <a:rPr lang="de-DE" dirty="0" smtClean="0"/>
              <a:t>berfläche rotierender Scheiben geschrieben</a:t>
            </a:r>
          </a:p>
          <a:p>
            <a:r>
              <a:rPr lang="de-DE" dirty="0" smtClean="0"/>
              <a:t>HDD / SSD 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72483"/>
            <a:ext cx="22479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02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Laufwerke	</a:t>
            </a:r>
            <a:endParaRPr lang="de-DE" dirty="0"/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50" b="39450"/>
          <a:stretch>
            <a:fillRect/>
          </a:stretch>
        </p:blipFill>
        <p:spPr>
          <a:xfrm>
            <a:off x="0" y="181231"/>
            <a:ext cx="12188952" cy="4572000"/>
          </a:xfrm>
        </p:spPr>
      </p:pic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Diskettenlaufwerk</a:t>
            </a:r>
          </a:p>
          <a:p>
            <a:r>
              <a:rPr lang="de-DE" dirty="0" smtClean="0"/>
              <a:t>CD/DVD – Laufwerk</a:t>
            </a:r>
          </a:p>
          <a:p>
            <a:r>
              <a:rPr lang="de-DE" dirty="0" smtClean="0"/>
              <a:t>-&gt;gewährt Zugriff auf externe Speichermedien ( CD , DVD, Diskette )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941" y="4960138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85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Netzteil</a:t>
            </a:r>
            <a:endParaRPr lang="de-DE" dirty="0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58" b="16658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 smtClean="0"/>
              <a:t>Zentrale Stromversorgung</a:t>
            </a:r>
          </a:p>
          <a:p>
            <a:r>
              <a:rPr lang="de-DE" dirty="0" smtClean="0"/>
              <a:t>Mehr Watt = mehr Leistung möglich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2009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23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143</Words>
  <Application>Microsoft Office PowerPoint</Application>
  <PresentationFormat>Breitbild</PresentationFormat>
  <Paragraphs>46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Tw Cen MT</vt:lpstr>
      <vt:lpstr>Tw Cen MT Condensed</vt:lpstr>
      <vt:lpstr>Wingdings 3</vt:lpstr>
      <vt:lpstr>Integral</vt:lpstr>
      <vt:lpstr>Computer und seine Bestandteile</vt:lpstr>
      <vt:lpstr>Mainboard </vt:lpstr>
      <vt:lpstr>Prozessor / CPU</vt:lpstr>
      <vt:lpstr>Prozessorlüfter</vt:lpstr>
      <vt:lpstr>Grafikkarte / GPU</vt:lpstr>
      <vt:lpstr>Arbeitsspeicher / RAM</vt:lpstr>
      <vt:lpstr>Festplatte</vt:lpstr>
      <vt:lpstr>Laufwerke </vt:lpstr>
      <vt:lpstr>Netzteil</vt:lpstr>
      <vt:lpstr>NOCH FRAGEN???</vt:lpstr>
    </vt:vector>
  </TitlesOfParts>
  <Company>MNS+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und seine Bestandteile</dc:title>
  <dc:creator>Informatik07, Anonym (Informatik07)</dc:creator>
  <cp:lastModifiedBy>Informatik07, Anonym (Informatik07)</cp:lastModifiedBy>
  <cp:revision>9</cp:revision>
  <dcterms:created xsi:type="dcterms:W3CDTF">2017-11-02T10:48:24Z</dcterms:created>
  <dcterms:modified xsi:type="dcterms:W3CDTF">2017-11-02T11:58:49Z</dcterms:modified>
</cp:coreProperties>
</file>