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word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Zhiping Fu, </a:t>
            </a:r>
            <a:r>
              <a:rPr lang="en-US" dirty="0" err="1"/>
              <a:t>Weiwei</a:t>
            </a:r>
            <a:r>
              <a:rPr lang="en-US" dirty="0"/>
              <a:t> li and Yufeng yuan</a:t>
            </a:r>
          </a:p>
          <a:p>
            <a:r>
              <a:rPr lang="en-US" dirty="0"/>
              <a:t>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2/2/2017</a:t>
            </a:r>
          </a:p>
        </p:txBody>
      </p:sp>
    </p:spTree>
    <p:extLst>
      <p:ext uri="{BB962C8B-B14F-4D97-AF65-F5344CB8AC3E}">
        <p14:creationId xmlns:p14="http://schemas.microsoft.com/office/powerpoint/2010/main" val="2554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review corpus:100-000 movie reviews </a:t>
            </a:r>
          </a:p>
          <a:p>
            <a:r>
              <a:rPr lang="en-US" dirty="0"/>
              <a:t>the size of vocabulary table reaches 89527</a:t>
            </a:r>
          </a:p>
        </p:txBody>
      </p:sp>
    </p:spTree>
    <p:extLst>
      <p:ext uri="{BB962C8B-B14F-4D97-AF65-F5344CB8AC3E}">
        <p14:creationId xmlns:p14="http://schemas.microsoft.com/office/powerpoint/2010/main" val="32038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4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8" y="151002"/>
            <a:ext cx="9436724" cy="1411334"/>
          </a:xfrm>
        </p:spPr>
        <p:txBody>
          <a:bodyPr/>
          <a:lstStyle/>
          <a:p>
            <a:r>
              <a:rPr lang="en-US" dirty="0"/>
              <a:t>Word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𝑘𝑖𝑛𝑔𝑠</m:t>
                        </m:r>
                      </m:sub>
                    </m:sSub>
                    <m:r>
                      <a:rPr lang="en-US" i="1"/>
                      <m:t>−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𝑘𝑖𝑛𝑔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 parallel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𝑞𝑢𝑒𝑒𝑛𝑠</m:t>
                        </m:r>
                      </m:sub>
                    </m:sSub>
                    <m:r>
                      <a:rPr lang="en-US" i="1"/>
                      <m:t>−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𝑞𝑢𝑒𝑒𝑛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offset method </a:t>
                </a:r>
              </a:p>
              <a:p>
                <a:pPr lvl="1"/>
                <a:r>
                  <a:rPr lang="en-US" dirty="0"/>
                  <a:t>test analogy question: a:b vs. c:d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𝑉</m:t>
                            </m:r>
                          </m:e>
                          <m:sub>
                            <m:r>
                              <a:rPr lang="en-US" i="1"/>
                              <m:t>𝑏</m:t>
                            </m:r>
                          </m:sub>
                        </m:sSub>
                      </m:e>
                    </m:func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𝑎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𝑐</m:t>
                        </m:r>
                      </m:sub>
                    </m:sSub>
                    <m:r>
                      <a:rPr lang="en-US" i="1"/>
                      <m:t> </m:t>
                    </m:r>
                    <m:r>
                      <a:rPr lang="en-US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𝑑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should be near to one </a:t>
                </a:r>
              </a:p>
              <a:p>
                <a:r>
                  <a:rPr lang="en-US" dirty="0"/>
                  <a:t>The test set contains 19558 questions</a:t>
                </a:r>
              </a:p>
              <a:p>
                <a:pPr lvl="1"/>
                <a:r>
                  <a:rPr lang="en-US" dirty="0"/>
                  <a:t>14 categories </a:t>
                </a:r>
              </a:p>
              <a:p>
                <a:pPr lvl="1"/>
                <a:r>
                  <a:rPr lang="en-US" dirty="0"/>
                  <a:t>capital-common-countries, capital-world</a:t>
                </a:r>
              </a:p>
              <a:p>
                <a:pPr lvl="1"/>
                <a:r>
                  <a:rPr lang="en-US" dirty="0"/>
                  <a:t>currency, city-in-state, family, gram1-adjective-to-adverb</a:t>
                </a:r>
              </a:p>
              <a:p>
                <a:pPr lvl="1"/>
                <a:r>
                  <a:rPr lang="en-US" dirty="0"/>
                  <a:t>gram2-opposite, gram3-comparative, gram4-superlative</a:t>
                </a:r>
              </a:p>
              <a:p>
                <a:pPr lvl="1"/>
                <a:r>
                  <a:rPr lang="en-US" dirty="0"/>
                  <a:t>gram5-present-participle, gram6-nationality-adjective</a:t>
                </a:r>
              </a:p>
              <a:p>
                <a:pPr lvl="1"/>
                <a:r>
                  <a:rPr lang="en-US" dirty="0"/>
                  <a:t>gram7-past-tense, gram8-plural and gram9-plural-verbs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63" y="1661020"/>
                <a:ext cx="11569836" cy="5343787"/>
              </a:xfrm>
              <a:blipFill>
                <a:blip r:embed="rId2"/>
                <a:stretch>
                  <a:fillRect l="-1054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25" y="823051"/>
            <a:ext cx="5625873" cy="4378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95760" y="2967335"/>
            <a:ext cx="340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5009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74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word embedding?</a:t>
            </a:r>
          </a:p>
          <a:p>
            <a:pPr lvl="1"/>
            <a:r>
              <a:rPr lang="en-US" dirty="0"/>
              <a:t>Word </a:t>
            </a:r>
            <a:r>
              <a:rPr lang="en-US" dirty="0">
                <a:sym typeface="Wingdings" panose="05000000000000000000" pitchFamily="2" charset="2"/>
              </a:rPr>
              <a:t> vector</a:t>
            </a:r>
            <a:endParaRPr lang="en-US" dirty="0"/>
          </a:p>
          <a:p>
            <a:r>
              <a:rPr lang="en-US" dirty="0"/>
              <a:t>First step for NLP tasks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lower dimensions </a:t>
            </a:r>
          </a:p>
          <a:p>
            <a:pPr lvl="1"/>
            <a:r>
              <a:rPr lang="en-US" dirty="0"/>
              <a:t>context related (word sequence)</a:t>
            </a:r>
          </a:p>
          <a:p>
            <a:pPr lvl="1"/>
            <a:r>
              <a:rPr lang="en-US" dirty="0"/>
              <a:t>Syntax and semantic include </a:t>
            </a:r>
          </a:p>
          <a:p>
            <a:pPr lvl="1"/>
            <a:r>
              <a:rPr lang="en-US" dirty="0"/>
              <a:t>Easy to use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62" y="1086551"/>
            <a:ext cx="6121967" cy="5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>
                <a:solidFill>
                  <a:srgbClr val="FF0000"/>
                </a:solidFill>
              </a:rPr>
              <a:t>Related work </a:t>
            </a:r>
          </a:p>
          <a:p>
            <a:r>
              <a:rPr lang="en-US" dirty="0"/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23111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 Language Model (NNLM)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Bengio</a:t>
            </a:r>
            <a:r>
              <a:rPr lang="en-US" dirty="0"/>
              <a:t> at el., 2003 </a:t>
            </a:r>
          </a:p>
          <a:p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88" y="1395826"/>
            <a:ext cx="6799412" cy="5051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 &amp;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Mikolov</a:t>
            </a:r>
            <a:r>
              <a:rPr lang="en-US" dirty="0"/>
              <a:t> et al., 2013</a:t>
            </a:r>
          </a:p>
          <a:p>
            <a:r>
              <a:rPr lang="en-US" dirty="0"/>
              <a:t>Continuous Bag-of-Words Model (CBWM)</a:t>
            </a:r>
          </a:p>
          <a:p>
            <a:r>
              <a:rPr lang="en-US" dirty="0"/>
              <a:t>Continuous Skip-gram Model (Skip-gram)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04" y="1776096"/>
            <a:ext cx="5485130" cy="4015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output layer is too big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Hierarchical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Negative sampling-Noise Contrastive Estimation (NCE) </a:t>
            </a:r>
          </a:p>
          <a:p>
            <a:pPr lvl="1"/>
            <a:r>
              <a:rPr lang="en-US" dirty="0"/>
              <a:t>Subsampling of frequent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82" y="3719900"/>
            <a:ext cx="4876072" cy="302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81" y="14101"/>
            <a:ext cx="4856527" cy="35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Related work </a:t>
            </a:r>
          </a:p>
          <a:p>
            <a:r>
              <a:rPr lang="en-US" dirty="0">
                <a:solidFill>
                  <a:srgbClr val="FF0000"/>
                </a:solidFill>
              </a:rPr>
              <a:t>Proposed research </a:t>
            </a:r>
          </a:p>
          <a:p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6169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project: parallel 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and Skip-gram include </a:t>
            </a:r>
          </a:p>
          <a:p>
            <a:pPr lvl="0"/>
            <a:r>
              <a:rPr lang="en-US" dirty="0"/>
              <a:t>Suitable for big corpus, TB level</a:t>
            </a:r>
          </a:p>
          <a:p>
            <a:pPr lvl="0"/>
            <a:r>
              <a:rPr lang="en-US" dirty="0"/>
              <a:t>High parallelism, include data and model level parallelism</a:t>
            </a:r>
          </a:p>
          <a:p>
            <a:pPr lvl="0"/>
            <a:r>
              <a:rPr lang="en-US" dirty="0"/>
              <a:t>Reasonable training time</a:t>
            </a:r>
          </a:p>
          <a:p>
            <a:pPr lvl="0"/>
            <a:r>
              <a:rPr lang="en-US" dirty="0"/>
              <a:t>Java and python </a:t>
            </a:r>
          </a:p>
          <a:p>
            <a:pPr lvl="0"/>
            <a:r>
              <a:rPr lang="en-US" dirty="0"/>
              <a:t>Hadoop, Spark and </a:t>
            </a:r>
            <a:r>
              <a:rPr lang="en-US" dirty="0" err="1"/>
              <a:t>Tensorflow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189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Parallel word embedding</vt:lpstr>
      <vt:lpstr>content</vt:lpstr>
      <vt:lpstr>motivation</vt:lpstr>
      <vt:lpstr>content</vt:lpstr>
      <vt:lpstr>Feedforward Neural Net Language Model (NNLM)</vt:lpstr>
      <vt:lpstr>CBOW &amp; SKIP-GRAM</vt:lpstr>
      <vt:lpstr>Problems &amp;solutions</vt:lpstr>
      <vt:lpstr>content</vt:lpstr>
      <vt:lpstr>Out project: parallel word embedding</vt:lpstr>
      <vt:lpstr>Test data set </vt:lpstr>
      <vt:lpstr>content</vt:lpstr>
      <vt:lpstr>Word vector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word embedding</dc:title>
  <dc:creator>danielfu</dc:creator>
  <cp:lastModifiedBy>danielfu</cp:lastModifiedBy>
  <cp:revision>18</cp:revision>
  <dcterms:created xsi:type="dcterms:W3CDTF">2017-02-01T22:18:58Z</dcterms:created>
  <dcterms:modified xsi:type="dcterms:W3CDTF">2017-02-02T02:34:25Z</dcterms:modified>
</cp:coreProperties>
</file>