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4" r:id="rId9"/>
    <p:sldId id="263" r:id="rId10"/>
    <p:sldId id="265" r:id="rId11"/>
    <p:sldId id="267" r:id="rId12"/>
    <p:sldId id="266" r:id="rId13"/>
    <p:sldId id="269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8" d="100"/>
          <a:sy n="68" d="100"/>
        </p:scale>
        <p:origin x="580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Parallel word embedding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Zhiping Fu, </a:t>
            </a:r>
            <a:r>
              <a:rPr lang="en-US" dirty="0" err="1"/>
              <a:t>Weiwei</a:t>
            </a:r>
            <a:r>
              <a:rPr lang="en-US" dirty="0"/>
              <a:t> li and Yufeng yuan</a:t>
            </a:r>
          </a:p>
          <a:p>
            <a:r>
              <a:rPr lang="en-US" dirty="0"/>
              <a:t>                                                                                            </a:t>
            </a:r>
          </a:p>
          <a:p>
            <a:r>
              <a:rPr lang="en-US" dirty="0"/>
              <a:t>                                                                                                           2/2/2017</a:t>
            </a:r>
          </a:p>
        </p:txBody>
      </p:sp>
    </p:spTree>
    <p:extLst>
      <p:ext uri="{BB962C8B-B14F-4D97-AF65-F5344CB8AC3E}">
        <p14:creationId xmlns:p14="http://schemas.microsoft.com/office/powerpoint/2010/main" val="2554316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data set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movie review corpus:100,000 movie reviews </a:t>
            </a:r>
          </a:p>
          <a:p>
            <a:r>
              <a:rPr lang="en-US" dirty="0"/>
              <a:t>the size of vocabulary table reaches 89,527</a:t>
            </a:r>
          </a:p>
        </p:txBody>
      </p:sp>
    </p:spTree>
    <p:extLst>
      <p:ext uri="{BB962C8B-B14F-4D97-AF65-F5344CB8AC3E}">
        <p14:creationId xmlns:p14="http://schemas.microsoft.com/office/powerpoint/2010/main" val="3203853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Motivation </a:t>
            </a:r>
          </a:p>
          <a:p>
            <a:r>
              <a:rPr lang="en-US" dirty="0"/>
              <a:t>Related work </a:t>
            </a:r>
          </a:p>
          <a:p>
            <a:r>
              <a:rPr lang="en-US" dirty="0"/>
              <a:t>Proposed research </a:t>
            </a:r>
          </a:p>
          <a:p>
            <a:r>
              <a:rPr lang="en-US" dirty="0">
                <a:solidFill>
                  <a:srgbClr val="FF0000"/>
                </a:solidFill>
              </a:rPr>
              <a:t>Evaluation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274651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8958" y="151002"/>
            <a:ext cx="9436724" cy="1411334"/>
          </a:xfrm>
        </p:spPr>
        <p:txBody>
          <a:bodyPr/>
          <a:lstStyle/>
          <a:p>
            <a:r>
              <a:rPr lang="en-US" dirty="0"/>
              <a:t>Word vector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62063" y="1661020"/>
                <a:ext cx="11569836" cy="5343787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𝑘𝑖𝑛𝑔𝑠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𝑘𝑖𝑛𝑔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parallel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𝑞𝑢𝑒𝑒𝑛𝑠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𝑞𝑢𝑒𝑒𝑛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vector offset method </a:t>
                </a:r>
              </a:p>
              <a:p>
                <a:pPr lvl="1"/>
                <a:r>
                  <a:rPr lang="en-US" dirty="0"/>
                  <a:t>test analogy question: a:b vs. c:d </a:t>
                </a:r>
              </a:p>
              <a:p>
                <a:pPr lvl="1"/>
                <a:r>
                  <a:rPr lang="en-US" dirty="0"/>
                  <a:t>king : kings vs. queen : queens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should be near to one 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2063" y="1661020"/>
                <a:ext cx="11569836" cy="5343787"/>
              </a:xfrm>
              <a:blipFill>
                <a:blip r:embed="rId2"/>
                <a:stretch>
                  <a:fillRect l="-1054" t="-1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1184" y="2397327"/>
            <a:ext cx="5625873" cy="437829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33699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data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test set contains 19558 questions</a:t>
            </a:r>
          </a:p>
          <a:p>
            <a:pPr lvl="1"/>
            <a:r>
              <a:rPr lang="en-US" dirty="0"/>
              <a:t>14 categories </a:t>
            </a:r>
          </a:p>
          <a:p>
            <a:pPr lvl="1"/>
            <a:r>
              <a:rPr lang="en-US" dirty="0"/>
              <a:t>capital-common-countries, capital-world</a:t>
            </a:r>
          </a:p>
          <a:p>
            <a:pPr lvl="1"/>
            <a:r>
              <a:rPr lang="en-US" dirty="0"/>
              <a:t>currency, city-in-state, family, gram1-adjective-to-adverb</a:t>
            </a:r>
          </a:p>
          <a:p>
            <a:pPr lvl="1"/>
            <a:r>
              <a:rPr lang="en-US" dirty="0"/>
              <a:t>gram2-opposite, gram3-comparative, gram4-superlative</a:t>
            </a:r>
          </a:p>
          <a:p>
            <a:pPr lvl="1"/>
            <a:r>
              <a:rPr lang="en-US" dirty="0"/>
              <a:t>gram5-present-participle, gram6-nationality-adjective</a:t>
            </a:r>
          </a:p>
          <a:p>
            <a:pPr lvl="1"/>
            <a:r>
              <a:rPr lang="en-US" dirty="0"/>
              <a:t>gram7-past-tense, gram8-plural and gram9-plural-verbs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0928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395760" y="2967335"/>
            <a:ext cx="340048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Thank you!!!</a:t>
            </a:r>
          </a:p>
        </p:txBody>
      </p:sp>
    </p:spTree>
    <p:extLst>
      <p:ext uri="{BB962C8B-B14F-4D97-AF65-F5344CB8AC3E}">
        <p14:creationId xmlns:p14="http://schemas.microsoft.com/office/powerpoint/2010/main" val="1500976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Motivation </a:t>
            </a:r>
          </a:p>
          <a:p>
            <a:r>
              <a:rPr lang="en-US" dirty="0"/>
              <a:t>Related work </a:t>
            </a:r>
          </a:p>
          <a:p>
            <a:r>
              <a:rPr lang="en-US" dirty="0"/>
              <a:t>Proposed research </a:t>
            </a:r>
          </a:p>
          <a:p>
            <a:r>
              <a:rPr lang="en-US" dirty="0"/>
              <a:t>Evaluation </a:t>
            </a:r>
          </a:p>
        </p:txBody>
      </p:sp>
    </p:spTree>
    <p:extLst>
      <p:ext uri="{BB962C8B-B14F-4D97-AF65-F5344CB8AC3E}">
        <p14:creationId xmlns:p14="http://schemas.microsoft.com/office/powerpoint/2010/main" val="74664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What is word embedding?</a:t>
            </a:r>
          </a:p>
          <a:p>
            <a:pPr lvl="1"/>
            <a:r>
              <a:rPr lang="en-US" dirty="0"/>
              <a:t>Word </a:t>
            </a:r>
            <a:r>
              <a:rPr lang="en-US" dirty="0">
                <a:sym typeface="Wingdings" panose="05000000000000000000" pitchFamily="2" charset="2"/>
              </a:rPr>
              <a:t> vector</a:t>
            </a:r>
            <a:endParaRPr lang="en-US" dirty="0"/>
          </a:p>
          <a:p>
            <a:r>
              <a:rPr lang="en-US" dirty="0"/>
              <a:t>First step for NLP tasks</a:t>
            </a:r>
          </a:p>
          <a:p>
            <a:r>
              <a:rPr lang="en-US" dirty="0"/>
              <a:t>Advantages </a:t>
            </a:r>
          </a:p>
          <a:p>
            <a:pPr lvl="1"/>
            <a:r>
              <a:rPr lang="en-US" dirty="0"/>
              <a:t>lower dimensions </a:t>
            </a:r>
          </a:p>
          <a:p>
            <a:pPr lvl="1"/>
            <a:r>
              <a:rPr lang="en-US" dirty="0"/>
              <a:t>context related (word sequence)</a:t>
            </a:r>
          </a:p>
          <a:p>
            <a:pPr lvl="1"/>
            <a:r>
              <a:rPr lang="en-US" dirty="0"/>
              <a:t>Syntax and semantic include </a:t>
            </a:r>
          </a:p>
          <a:p>
            <a:pPr lvl="1"/>
            <a:r>
              <a:rPr lang="en-US" dirty="0"/>
              <a:t>Easy to use 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3662" y="1086551"/>
            <a:ext cx="6121967" cy="5012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316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Motivation </a:t>
            </a:r>
          </a:p>
          <a:p>
            <a:r>
              <a:rPr lang="en-US" dirty="0">
                <a:solidFill>
                  <a:srgbClr val="FF0000"/>
                </a:solidFill>
              </a:rPr>
              <a:t>Related work </a:t>
            </a:r>
          </a:p>
          <a:p>
            <a:r>
              <a:rPr lang="en-US" dirty="0"/>
              <a:t>Proposed research </a:t>
            </a:r>
          </a:p>
          <a:p>
            <a:r>
              <a:rPr lang="en-US" dirty="0"/>
              <a:t>Evaluation </a:t>
            </a:r>
          </a:p>
        </p:txBody>
      </p:sp>
    </p:spTree>
    <p:extLst>
      <p:ext uri="{BB962C8B-B14F-4D97-AF65-F5344CB8AC3E}">
        <p14:creationId xmlns:p14="http://schemas.microsoft.com/office/powerpoint/2010/main" val="1231112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Feedforward Neural Net Language Model (NNLM)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Bengio</a:t>
            </a:r>
            <a:r>
              <a:rPr lang="en-US" dirty="0"/>
              <a:t> at el., 2003 </a:t>
            </a:r>
          </a:p>
          <a:p>
            <a:r>
              <a:rPr lang="en-US" dirty="0"/>
              <a:t>Unsupervised </a:t>
            </a:r>
            <a:r>
              <a:rPr lang="en-US" dirty="0">
                <a:sym typeface="Wingdings" panose="05000000000000000000" pitchFamily="2" charset="2"/>
              </a:rPr>
              <a:t> supervised </a:t>
            </a:r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2588" y="1395826"/>
            <a:ext cx="6799412" cy="50516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39188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CBOW &amp; SKIP-GRAM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Mikolov</a:t>
            </a:r>
            <a:r>
              <a:rPr lang="en-US" dirty="0"/>
              <a:t> et al., 2013</a:t>
            </a:r>
          </a:p>
          <a:p>
            <a:r>
              <a:rPr lang="en-US" dirty="0"/>
              <a:t>Continuous Bag-of-Words Model (CBWM)</a:t>
            </a:r>
          </a:p>
          <a:p>
            <a:r>
              <a:rPr lang="en-US" dirty="0"/>
              <a:t>Continuous Skip-gram Model (Skip-gram) </a:t>
            </a: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4504" y="1776096"/>
            <a:ext cx="5485130" cy="40151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75677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&amp;solutions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Size of output layer is too big</a:t>
            </a:r>
          </a:p>
          <a:p>
            <a:r>
              <a:rPr lang="en-US" dirty="0"/>
              <a:t>Solutions</a:t>
            </a:r>
          </a:p>
          <a:p>
            <a:pPr lvl="1"/>
            <a:r>
              <a:rPr lang="en-US" dirty="0"/>
              <a:t>Hierarchical </a:t>
            </a:r>
            <a:r>
              <a:rPr lang="en-US" dirty="0" err="1"/>
              <a:t>Softmax</a:t>
            </a:r>
            <a:endParaRPr lang="en-US" dirty="0"/>
          </a:p>
          <a:p>
            <a:pPr lvl="1"/>
            <a:r>
              <a:rPr lang="en-US" dirty="0"/>
              <a:t>Negative sampling-Noise Contrastive Estimation (NCE) </a:t>
            </a:r>
          </a:p>
          <a:p>
            <a:pPr lvl="1"/>
            <a:r>
              <a:rPr lang="en-US" dirty="0"/>
              <a:t>Subsampling of frequent words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6982" y="3719900"/>
            <a:ext cx="4876072" cy="30293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6981" y="14101"/>
            <a:ext cx="4856527" cy="3568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169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Motivation </a:t>
            </a:r>
          </a:p>
          <a:p>
            <a:r>
              <a:rPr lang="en-US" dirty="0"/>
              <a:t>Related work </a:t>
            </a:r>
          </a:p>
          <a:p>
            <a:r>
              <a:rPr lang="en-US" dirty="0">
                <a:solidFill>
                  <a:srgbClr val="FF0000"/>
                </a:solidFill>
              </a:rPr>
              <a:t>Proposed research </a:t>
            </a:r>
          </a:p>
          <a:p>
            <a:r>
              <a:rPr lang="en-US" dirty="0"/>
              <a:t>Evaluation </a:t>
            </a:r>
          </a:p>
        </p:txBody>
      </p:sp>
    </p:spTree>
    <p:extLst>
      <p:ext uri="{BB962C8B-B14F-4D97-AF65-F5344CB8AC3E}">
        <p14:creationId xmlns:p14="http://schemas.microsoft.com/office/powerpoint/2010/main" val="1616997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 project: parallel word embedding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CBOW and Skip-gram include </a:t>
            </a:r>
          </a:p>
          <a:p>
            <a:pPr lvl="0"/>
            <a:r>
              <a:rPr lang="en-US" dirty="0"/>
              <a:t>Suitable for big corpus, TB level</a:t>
            </a:r>
          </a:p>
          <a:p>
            <a:pPr lvl="0"/>
            <a:r>
              <a:rPr lang="en-US" dirty="0"/>
              <a:t>High parallelism, include data and model level parallelism</a:t>
            </a:r>
          </a:p>
          <a:p>
            <a:pPr lvl="0"/>
            <a:r>
              <a:rPr lang="en-US" dirty="0"/>
              <a:t>Reasonable training time</a:t>
            </a:r>
          </a:p>
          <a:p>
            <a:pPr lvl="0"/>
            <a:r>
              <a:rPr lang="en-US" dirty="0"/>
              <a:t>Java and python </a:t>
            </a:r>
          </a:p>
          <a:p>
            <a:pPr lvl="0"/>
            <a:r>
              <a:rPr lang="en-US" dirty="0"/>
              <a:t>Hadoop, Spark and </a:t>
            </a:r>
            <a:r>
              <a:rPr lang="en-US" dirty="0" err="1"/>
              <a:t>Tensorflow</a:t>
            </a:r>
            <a:endParaRPr lang="en-US" dirty="0"/>
          </a:p>
          <a:p>
            <a:pPr marL="0" lv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542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244</TotalTime>
  <Words>223</Words>
  <Application>Microsoft Office PowerPoint</Application>
  <PresentationFormat>Widescreen</PresentationFormat>
  <Paragraphs>71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Cambria Math</vt:lpstr>
      <vt:lpstr>Trebuchet MS</vt:lpstr>
      <vt:lpstr>Tw Cen MT</vt:lpstr>
      <vt:lpstr>Wingdings</vt:lpstr>
      <vt:lpstr>Circuit</vt:lpstr>
      <vt:lpstr>Parallel word embedding</vt:lpstr>
      <vt:lpstr>content</vt:lpstr>
      <vt:lpstr>motivation</vt:lpstr>
      <vt:lpstr>content</vt:lpstr>
      <vt:lpstr>Feedforward Neural Net Language Model (NNLM)</vt:lpstr>
      <vt:lpstr>CBOW &amp; SKIP-GRAM</vt:lpstr>
      <vt:lpstr>Problems &amp;solutions</vt:lpstr>
      <vt:lpstr>content</vt:lpstr>
      <vt:lpstr>Out project: parallel word embedding</vt:lpstr>
      <vt:lpstr>Test data set </vt:lpstr>
      <vt:lpstr>content</vt:lpstr>
      <vt:lpstr>Word vector</vt:lpstr>
      <vt:lpstr>Test data set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Parallel word embedding</dc:title>
  <dc:creator>danielfu</dc:creator>
  <cp:lastModifiedBy>danielfu</cp:lastModifiedBy>
  <cp:revision>22</cp:revision>
  <dcterms:created xsi:type="dcterms:W3CDTF">2017-02-01T22:18:58Z</dcterms:created>
  <dcterms:modified xsi:type="dcterms:W3CDTF">2017-02-02T23:58:12Z</dcterms:modified>
</cp:coreProperties>
</file>