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57" r:id="rId2"/>
    <p:sldId id="658" r:id="rId3"/>
    <p:sldId id="660" r:id="rId4"/>
    <p:sldId id="661" r:id="rId5"/>
    <p:sldId id="662" r:id="rId6"/>
    <p:sldId id="664" r:id="rId7"/>
  </p:sldIdLst>
  <p:sldSz cx="12801600" cy="9601200" type="A3"/>
  <p:notesSz cx="10059988" cy="6858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10702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21406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3210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4281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3053515" algn="l" defTabSz="1221406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3664220" algn="l" defTabSz="1221406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4274923" algn="l" defTabSz="1221406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4885624" algn="l" defTabSz="1221406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4A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5" autoAdjust="0"/>
    <p:restoredTop sz="95963" autoAdjust="0"/>
  </p:normalViewPr>
  <p:slideViewPr>
    <p:cSldViewPr snapToGrid="0" showGuides="1">
      <p:cViewPr>
        <p:scale>
          <a:sx n="55" d="100"/>
          <a:sy n="55" d="100"/>
        </p:scale>
        <p:origin x="-1482" y="-444"/>
      </p:cViewPr>
      <p:guideLst>
        <p:guide orient="horz" pos="995"/>
        <p:guide pos="201"/>
      </p:guideLst>
    </p:cSldViewPr>
  </p:slideViewPr>
  <p:outlineViewPr>
    <p:cViewPr>
      <p:scale>
        <a:sx n="25" d="100"/>
        <a:sy n="25" d="100"/>
      </p:scale>
      <p:origin x="0" y="7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-1518" y="-96"/>
      </p:cViewPr>
      <p:guideLst>
        <p:guide orient="horz" pos="2160"/>
        <p:guide pos="3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59796" cy="3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8" rIns="93738" bIns="4686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8633" y="0"/>
            <a:ext cx="4359796" cy="3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8" rIns="93738" bIns="4686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12955"/>
            <a:ext cx="4359796" cy="3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8" rIns="93738" bIns="4686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98633" y="6512955"/>
            <a:ext cx="4359796" cy="3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8" tIns="46868" rIns="93738" bIns="4686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C65ACF1-A26A-4F38-9414-4D301AAA91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5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9796" cy="343513"/>
          </a:xfrm>
          <a:prstGeom prst="rect">
            <a:avLst/>
          </a:prstGeom>
        </p:spPr>
        <p:txBody>
          <a:bodyPr vert="horz" lIns="89238" tIns="44619" rIns="89238" bIns="446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8633" y="0"/>
            <a:ext cx="4359796" cy="343513"/>
          </a:xfrm>
          <a:prstGeom prst="rect">
            <a:avLst/>
          </a:prstGeom>
        </p:spPr>
        <p:txBody>
          <a:bodyPr vert="horz" lIns="89238" tIns="44619" rIns="89238" bIns="44619" rtlCol="0"/>
          <a:lstStyle>
            <a:lvl1pPr algn="r">
              <a:defRPr sz="1200"/>
            </a:lvl1pPr>
          </a:lstStyle>
          <a:p>
            <a:fld id="{90003150-E219-44CE-B1F3-33A835B1E048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628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38" tIns="44619" rIns="89238" bIns="446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69" y="3257243"/>
            <a:ext cx="8047053" cy="3087021"/>
          </a:xfrm>
          <a:prstGeom prst="rect">
            <a:avLst/>
          </a:prstGeom>
        </p:spPr>
        <p:txBody>
          <a:bodyPr vert="horz" lIns="89238" tIns="44619" rIns="89238" bIns="446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4487"/>
            <a:ext cx="4359796" cy="341980"/>
          </a:xfrm>
          <a:prstGeom prst="rect">
            <a:avLst/>
          </a:prstGeom>
        </p:spPr>
        <p:txBody>
          <a:bodyPr vert="horz" lIns="89238" tIns="44619" rIns="89238" bIns="446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8633" y="6514487"/>
            <a:ext cx="4359796" cy="341980"/>
          </a:xfrm>
          <a:prstGeom prst="rect">
            <a:avLst/>
          </a:prstGeom>
        </p:spPr>
        <p:txBody>
          <a:bodyPr vert="horz" lIns="89238" tIns="44619" rIns="89238" bIns="44619" rtlCol="0" anchor="b"/>
          <a:lstStyle>
            <a:lvl1pPr algn="r">
              <a:defRPr sz="1200"/>
            </a:lvl1pPr>
          </a:lstStyle>
          <a:p>
            <a:fld id="{82645314-DDC5-44A7-9E5E-CC8BB281884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10702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21406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32109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42813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53515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64220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74923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85624" algn="l" defTabSz="122140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sque-ppt-MSN-visuel-F-fu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854940" cy="964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Logo_lexa-meetic_DD vect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6169660" cy="199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301" y="6417426"/>
            <a:ext cx="7564582" cy="1017205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8067430"/>
            <a:ext cx="7606145" cy="561182"/>
          </a:xfrm>
        </p:spPr>
        <p:txBody>
          <a:bodyPr>
            <a:normAutofit/>
          </a:bodyPr>
          <a:lstStyle>
            <a:lvl1pPr marL="0" indent="0" algn="r">
              <a:buNone/>
              <a:defRPr sz="2800" b="1" i="1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Click to edit Master subtitle style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4775-F14F-4B71-8AC2-50A7785F743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2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5D336-2A4C-409B-BBCF-22E28713B1D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6C39-0229-4E5F-9786-45F5C06FE3C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3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9E4A-CD62-4F3F-B598-47528ED3D5B6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9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9" y="211139"/>
            <a:ext cx="11410315" cy="5356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80160"/>
            <a:ext cx="11521440" cy="7443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059C1-BF04-424E-A566-29D1622D077E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en-US" sz="2500" b="0" kern="1200" dirty="0" smtClean="0">
                <a:solidFill>
                  <a:schemeClr val="tx1"/>
                </a:solidFill>
                <a:latin typeface="Century Gothic" pitchFamily="34" charset="0"/>
                <a:ea typeface="ＭＳ Ｐゴシック"/>
                <a:cs typeface="ＭＳ Ｐゴシック"/>
              </a:defRPr>
            </a:lvl2pPr>
            <a:lvl3pPr>
              <a:defRPr lang="en-US" sz="2200" kern="1200" dirty="0" smtClean="0">
                <a:solidFill>
                  <a:schemeClr val="tx1"/>
                </a:solidFill>
                <a:latin typeface="Century Gothic" pitchFamily="34" charset="0"/>
                <a:ea typeface="ＭＳ Ｐゴシック"/>
                <a:cs typeface="ＭＳ Ｐゴシック"/>
              </a:defRPr>
            </a:lvl3pPr>
            <a:lvl4pPr>
              <a:buClr>
                <a:srgbClr val="B0007F"/>
              </a:buClr>
              <a:buFont typeface="Wingdings" pitchFamily="2" charset="2"/>
              <a:buChar char="¡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buClr>
                <a:srgbClr val="B0007F"/>
              </a:buClr>
              <a:buFont typeface="Wingdings" pitchFamily="2" charset="2"/>
              <a:buChar char="l"/>
              <a:def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ＭＳ Ｐゴシック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5B87D-023B-4451-BE74-AF23A8D1070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que-ppt-MSN-f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854940" cy="964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073468" indent="-433388" algn="l" defTabSz="1122363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0007F"/>
              </a:buClr>
              <a:buFont typeface="Arial" pitchFamily="34" charset="0"/>
              <a:buChar char="&gt;"/>
              <a:def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ＭＳ Ｐゴシック"/>
                <a:cs typeface="+mn-cs"/>
              </a:defRPr>
            </a:lvl2pPr>
            <a:lvl3pPr marL="1600200" indent="-320040" algn="l" defTabSz="1122363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0007F"/>
              </a:buClr>
              <a:buFont typeface="Arial" pitchFamily="34" charset="0"/>
              <a:buChar char="-"/>
              <a:defRPr lang="en-US" sz="2200" kern="1200" dirty="0" smtClean="0">
                <a:solidFill>
                  <a:schemeClr val="tx1"/>
                </a:solidFill>
                <a:latin typeface="Century Gothic" pitchFamily="34" charset="0"/>
                <a:ea typeface="ＭＳ Ｐゴシック"/>
                <a:cs typeface="ＭＳ Ｐゴシック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ＭＳ Ｐゴシック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F066E-19D2-4365-A37D-07D86EB1E19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0DEA4-9D2D-454B-8C8A-61BF9AABB88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974B-8A5F-42F5-BB0C-8F00CE11BB2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FA39-AC6C-4D41-8E16-57E4A0309926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A85E-D235-4DAD-AC6C-F9EDA0919BC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680" y="211680"/>
            <a:ext cx="11410560" cy="534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51BC0-6EDE-442C-9320-4221F9BD767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 b="1"/>
            </a:lvl2pPr>
            <a:lvl3pPr>
              <a:defRPr sz="3400" b="1"/>
            </a:lvl3pPr>
            <a:lvl4pPr>
              <a:defRPr sz="2800" b="1"/>
            </a:lvl4pPr>
            <a:lvl5pPr>
              <a:defRPr sz="2800" b="1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0BC4E-810A-4485-A832-2D6412B13A0E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Masque-ppt-MSN-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2854940" cy="964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1139" y="211139"/>
            <a:ext cx="11410315" cy="53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0080" y="1280160"/>
            <a:ext cx="11521440" cy="744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76753" y="911225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t"/>
          <a:lstStyle>
            <a:lvl1pPr algn="r" eaLnBrk="0" hangingPunct="0">
              <a:defRPr sz="1700" b="1">
                <a:solidFill>
                  <a:srgbClr val="B0007F"/>
                </a:solidFill>
                <a:latin typeface="Century Gothic (Body)"/>
                <a:ea typeface="ＭＳ Ｐゴシック" pitchFamily="81" charset="-128"/>
                <a:cs typeface="+mn-cs"/>
              </a:defRPr>
            </a:lvl1pPr>
          </a:lstStyle>
          <a:p>
            <a:pPr>
              <a:defRPr/>
            </a:pPr>
            <a:fld id="{1284636F-9952-41C4-AE12-716E1E34DF8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0007F"/>
          </a:solidFill>
          <a:latin typeface="Century Gothic" pitchFamily="34" charset="0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5pPr>
      <a:lvl6pPr marL="640080" algn="l" rtl="0" fontAlgn="base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6pPr>
      <a:lvl7pPr marL="1280160" algn="l" rtl="0" fontAlgn="base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7pPr>
      <a:lvl8pPr marL="1920240" algn="l" rtl="0" fontAlgn="base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8pPr>
      <a:lvl9pPr marL="2560320" algn="l" rtl="0" fontAlgn="base">
        <a:spcBef>
          <a:spcPct val="0"/>
        </a:spcBef>
        <a:spcAft>
          <a:spcPct val="0"/>
        </a:spcAft>
        <a:defRPr sz="2800">
          <a:solidFill>
            <a:srgbClr val="B0007F"/>
          </a:solidFill>
          <a:latin typeface="Century Gothic" pitchFamily="34" charset="0"/>
          <a:ea typeface="ＭＳ Ｐゴシック"/>
          <a:cs typeface="ＭＳ Ｐゴシック"/>
        </a:defRPr>
      </a:lvl9pPr>
    </p:titleStyle>
    <p:bodyStyle>
      <a:lvl1pPr marL="480060" indent="-480060" algn="l" rtl="0" eaLnBrk="0" fontAlgn="base" hangingPunct="0">
        <a:spcBef>
          <a:spcPct val="20000"/>
        </a:spcBef>
        <a:spcAft>
          <a:spcPct val="0"/>
        </a:spcAft>
        <a:buClr>
          <a:srgbClr val="B0007F"/>
        </a:buClr>
        <a:buFont typeface="Century Gothic" pitchFamily="34" charset="0"/>
        <a:buChar char="&gt;"/>
        <a:defRPr lang="en-US" b="1" kern="1200" dirty="0">
          <a:solidFill>
            <a:srgbClr val="B0007F"/>
          </a:solidFill>
          <a:latin typeface="Century Gothic" pitchFamily="34" charset="0"/>
          <a:ea typeface="ＭＳ Ｐゴシック" pitchFamily="81" charset="-128"/>
          <a:cs typeface="ＭＳ Ｐゴシック"/>
        </a:defRPr>
      </a:lvl1pPr>
      <a:lvl2pPr marL="1073468" indent="-433388" algn="l" defTabSz="1122363" rtl="0" eaLnBrk="0" fontAlgn="base" hangingPunct="0">
        <a:spcBef>
          <a:spcPct val="50000"/>
        </a:spcBef>
        <a:spcAft>
          <a:spcPct val="0"/>
        </a:spcAft>
        <a:buClr>
          <a:srgbClr val="B0007F"/>
        </a:buClr>
        <a:buFont typeface="Arial" charset="0"/>
        <a:buChar char="–"/>
        <a:defRPr lang="en-US" kern="1200" dirty="0">
          <a:solidFill>
            <a:schemeClr val="tx1"/>
          </a:solidFill>
          <a:latin typeface="Century Gothic" pitchFamily="34" charset="0"/>
          <a:ea typeface="ＭＳ Ｐゴシック"/>
          <a:cs typeface="ＭＳ Ｐゴシック"/>
        </a:defRPr>
      </a:lvl2pPr>
      <a:lvl3pPr marL="1600200" indent="-320040" algn="l" defTabSz="1122363" rtl="0" eaLnBrk="0" fontAlgn="base" hangingPunct="0">
        <a:spcBef>
          <a:spcPct val="50000"/>
        </a:spcBef>
        <a:spcAft>
          <a:spcPct val="0"/>
        </a:spcAft>
        <a:buClr>
          <a:srgbClr val="B0007F"/>
        </a:buClr>
        <a:buFont typeface="Wingdings" pitchFamily="2" charset="2"/>
        <a:buChar char="§"/>
        <a:defRPr lang="en-US" sz="2200" kern="1200" dirty="0">
          <a:solidFill>
            <a:schemeClr val="tx1"/>
          </a:solidFill>
          <a:latin typeface="Century Gothic" pitchFamily="34" charset="0"/>
          <a:ea typeface="ＭＳ Ｐゴシック"/>
          <a:cs typeface="ＭＳ Ｐゴシック"/>
        </a:defRPr>
      </a:lvl3pPr>
      <a:lvl4pPr marL="2240280" indent="-32004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000" kern="1200" dirty="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880360" indent="-32004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2000" dirty="0">
          <a:solidFill>
            <a:srgbClr val="000000"/>
          </a:solidFill>
          <a:latin typeface="Century Gothic"/>
          <a:ea typeface="ＭＳ Ｐゴシック"/>
          <a:cs typeface="ＭＳ Ｐゴシック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Animated</a:t>
            </a:r>
            <a:r>
              <a:rPr lang="fr-FR" dirty="0" smtClean="0"/>
              <a:t> tab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09/01/2013 (rédigé par MLA et JPR)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8F4775-F14F-4B71-8AC2-50A7785F743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93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080" y="1280161"/>
            <a:ext cx="11521440" cy="3001554"/>
          </a:xfrm>
        </p:spPr>
        <p:txBody>
          <a:bodyPr/>
          <a:lstStyle/>
          <a:p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BAL or chat message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session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5B87D-023B-4451-BE74-AF23A8D1070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878272" y="1219197"/>
            <a:ext cx="2308692" cy="33027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Connection</a:t>
            </a:r>
            <a:endParaRPr lang="fr-FR" sz="1500" dirty="0"/>
          </a:p>
        </p:txBody>
      </p:sp>
      <p:sp>
        <p:nvSpPr>
          <p:cNvPr id="7" name="Organigramme : Décision 6"/>
          <p:cNvSpPr/>
          <p:nvPr/>
        </p:nvSpPr>
        <p:spPr>
          <a:xfrm>
            <a:off x="5842446" y="2997198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&gt;0</a:t>
            </a:r>
            <a:endParaRPr lang="fr-FR" sz="15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170535" y="2119083"/>
            <a:ext cx="3724166" cy="3302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Get</a:t>
            </a:r>
            <a:r>
              <a:rPr lang="fr-FR" sz="1500" dirty="0" smtClean="0"/>
              <a:t>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 </a:t>
            </a:r>
            <a:r>
              <a:rPr lang="fr-FR" sz="1500" dirty="0" err="1" smtClean="0"/>
              <a:t>counter</a:t>
            </a:r>
            <a:r>
              <a:rPr lang="fr-FR" sz="1500" dirty="0" smtClean="0"/>
              <a:t> value</a:t>
            </a:r>
            <a:endParaRPr lang="fr-FR" sz="15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9404005" y="3224871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: </a:t>
            </a:r>
          </a:p>
          <a:p>
            <a:pPr algn="ctr"/>
            <a:r>
              <a:rPr lang="fr-FR" sz="1500" dirty="0" smtClean="0"/>
              <a:t>([</a:t>
            </a:r>
            <a:r>
              <a:rPr lang="fr-FR" sz="1500" dirty="0" err="1" smtClean="0"/>
              <a:t>nb_visite</a:t>
            </a:r>
            <a:r>
              <a:rPr lang="fr-FR" sz="1500" dirty="0" smtClean="0"/>
              <a:t>]) 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cxnSp>
        <p:nvCxnSpPr>
          <p:cNvPr id="11" name="Connecteur droit avec flèche 10"/>
          <p:cNvCxnSpPr>
            <a:stCxn id="7" idx="3"/>
            <a:endCxn id="9" idx="1"/>
          </p:cNvCxnSpPr>
          <p:nvPr/>
        </p:nvCxnSpPr>
        <p:spPr>
          <a:xfrm>
            <a:off x="8222788" y="3748312"/>
            <a:ext cx="1181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1354992" y="3227571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: </a:t>
            </a:r>
          </a:p>
          <a:p>
            <a:pPr algn="ctr"/>
            <a:r>
              <a:rPr lang="fr-FR" sz="1500" dirty="0" smtClean="0"/>
              <a:t>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cxnSp>
        <p:nvCxnSpPr>
          <p:cNvPr id="14" name="Connecteur droit avec flèche 13"/>
          <p:cNvCxnSpPr>
            <a:stCxn id="7" idx="1"/>
            <a:endCxn id="13" idx="3"/>
          </p:cNvCxnSpPr>
          <p:nvPr/>
        </p:nvCxnSpPr>
        <p:spPr>
          <a:xfrm flipH="1">
            <a:off x="4348331" y="3748312"/>
            <a:ext cx="1494115" cy="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2"/>
            <a:endCxn id="8" idx="0"/>
          </p:cNvCxnSpPr>
          <p:nvPr/>
        </p:nvCxnSpPr>
        <p:spPr>
          <a:xfrm>
            <a:off x="7032618" y="1549474"/>
            <a:ext cx="0" cy="569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2"/>
            <a:endCxn id="7" idx="0"/>
          </p:cNvCxnSpPr>
          <p:nvPr/>
        </p:nvCxnSpPr>
        <p:spPr>
          <a:xfrm flipH="1">
            <a:off x="7032617" y="2449360"/>
            <a:ext cx="1" cy="54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364517" y="5733137"/>
            <a:ext cx="3664872" cy="87811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New BAL message</a:t>
            </a:r>
          </a:p>
          <a:p>
            <a:pPr algn="ctr"/>
            <a:r>
              <a:rPr lang="fr-FR" sz="1500" dirty="0" smtClean="0"/>
              <a:t>(</a:t>
            </a:r>
            <a:r>
              <a:rPr lang="fr-FR" sz="1500" dirty="0" err="1" smtClean="0"/>
              <a:t>from</a:t>
            </a:r>
            <a:r>
              <a:rPr lang="fr-FR" sz="1500" dirty="0" smtClean="0"/>
              <a:t> </a:t>
            </a:r>
            <a:r>
              <a:rPr lang="fr-FR" sz="1500" dirty="0" err="1" smtClean="0"/>
              <a:t>member</a:t>
            </a:r>
            <a:r>
              <a:rPr lang="fr-FR" sz="1500" dirty="0" smtClean="0"/>
              <a:t>) or new chat message</a:t>
            </a:r>
            <a:endParaRPr lang="fr-FR" sz="15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3371628" y="7678904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([</a:t>
            </a:r>
            <a:r>
              <a:rPr lang="fr-FR" sz="1500" dirty="0" err="1" smtClean="0"/>
              <a:t>nb_visite</a:t>
            </a:r>
            <a:r>
              <a:rPr lang="fr-FR" sz="1500" dirty="0" smtClean="0"/>
              <a:t>]) 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7049075" y="7678904"/>
            <a:ext cx="4025333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« You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a new message »</a:t>
            </a:r>
            <a:endParaRPr lang="fr-FR" sz="15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120571" y="7082969"/>
            <a:ext cx="8152764" cy="1872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2" name="Connecteur droit avec flèche 31"/>
          <p:cNvCxnSpPr>
            <a:stCxn id="28" idx="2"/>
            <a:endCxn id="31" idx="0"/>
          </p:cNvCxnSpPr>
          <p:nvPr/>
        </p:nvCxnSpPr>
        <p:spPr>
          <a:xfrm>
            <a:off x="7196953" y="6611253"/>
            <a:ext cx="0" cy="471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5146803" y="3516083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8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080" y="853441"/>
            <a:ext cx="5516557" cy="533399"/>
          </a:xfrm>
        </p:spPr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stop </a:t>
            </a:r>
            <a:r>
              <a:rPr lang="fr-FR" dirty="0" err="1" smtClean="0"/>
              <a:t>blinking</a:t>
            </a:r>
            <a:r>
              <a:rPr lang="fr-FR" dirty="0" smtClean="0"/>
              <a:t> ? 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5B87D-023B-4451-BE74-AF23A8D1070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53695" y="1680631"/>
            <a:ext cx="2308692" cy="4846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Access to BAL page</a:t>
            </a:r>
            <a:endParaRPr lang="fr-FR" sz="1500" dirty="0"/>
          </a:p>
        </p:txBody>
      </p:sp>
      <p:sp>
        <p:nvSpPr>
          <p:cNvPr id="7" name="Organigramme : Décision 6"/>
          <p:cNvSpPr/>
          <p:nvPr/>
        </p:nvSpPr>
        <p:spPr>
          <a:xfrm>
            <a:off x="5134731" y="7327130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&gt;0</a:t>
            </a:r>
            <a:endParaRPr lang="fr-FR" sz="15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9261" y="7574722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: </a:t>
            </a:r>
          </a:p>
          <a:p>
            <a:pPr algn="ctr"/>
            <a:r>
              <a:rPr lang="fr-FR" sz="1500" dirty="0" smtClean="0"/>
              <a:t>([</a:t>
            </a:r>
            <a:r>
              <a:rPr lang="fr-FR" sz="1500" dirty="0" err="1" smtClean="0"/>
              <a:t>nb_visite</a:t>
            </a:r>
            <a:r>
              <a:rPr lang="fr-FR" sz="1500" dirty="0" smtClean="0"/>
              <a:t>]) 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cxnSp>
        <p:nvCxnSpPr>
          <p:cNvPr id="11" name="Connecteur droit avec flèche 10"/>
          <p:cNvCxnSpPr>
            <a:stCxn id="7" idx="3"/>
            <a:endCxn id="9" idx="1"/>
          </p:cNvCxnSpPr>
          <p:nvPr/>
        </p:nvCxnSpPr>
        <p:spPr>
          <a:xfrm>
            <a:off x="7515073" y="8078244"/>
            <a:ext cx="644188" cy="19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1576183" y="7542991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: </a:t>
            </a:r>
          </a:p>
          <a:p>
            <a:pPr algn="ctr"/>
            <a:r>
              <a:rPr lang="fr-FR" sz="1500" dirty="0" smtClean="0"/>
              <a:t>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cxnSp>
        <p:nvCxnSpPr>
          <p:cNvPr id="14" name="Connecteur droit avec flèche 13"/>
          <p:cNvCxnSpPr>
            <a:stCxn id="7" idx="1"/>
            <a:endCxn id="13" idx="3"/>
          </p:cNvCxnSpPr>
          <p:nvPr/>
        </p:nvCxnSpPr>
        <p:spPr>
          <a:xfrm flipH="1" flipV="1">
            <a:off x="4569522" y="8066432"/>
            <a:ext cx="565209" cy="1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2"/>
            <a:endCxn id="48" idx="0"/>
          </p:cNvCxnSpPr>
          <p:nvPr/>
        </p:nvCxnSpPr>
        <p:spPr>
          <a:xfrm>
            <a:off x="1508041" y="2165252"/>
            <a:ext cx="0" cy="51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4462820" y="6277345"/>
            <a:ext cx="3724166" cy="3302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Get</a:t>
            </a:r>
            <a:r>
              <a:rPr lang="fr-FR" sz="1500" dirty="0" smtClean="0"/>
              <a:t>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 </a:t>
            </a:r>
            <a:r>
              <a:rPr lang="fr-FR" sz="1500" dirty="0" err="1" smtClean="0"/>
              <a:t>counter</a:t>
            </a:r>
            <a:r>
              <a:rPr lang="fr-FR" sz="1500" dirty="0" smtClean="0"/>
              <a:t> value</a:t>
            </a:r>
            <a:endParaRPr lang="fr-FR" sz="1500" dirty="0"/>
          </a:p>
        </p:txBody>
      </p:sp>
      <p:cxnSp>
        <p:nvCxnSpPr>
          <p:cNvPr id="22" name="Connecteur droit avec flèche 21"/>
          <p:cNvCxnSpPr>
            <a:stCxn id="21" idx="2"/>
            <a:endCxn id="7" idx="0"/>
          </p:cNvCxnSpPr>
          <p:nvPr/>
        </p:nvCxnSpPr>
        <p:spPr>
          <a:xfrm flipH="1">
            <a:off x="6324902" y="6607622"/>
            <a:ext cx="1" cy="719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9938886" y="1653727"/>
            <a:ext cx="2640787" cy="4846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Access to chat </a:t>
            </a:r>
            <a:r>
              <a:rPr lang="fr-FR" sz="1500" dirty="0" err="1" smtClean="0"/>
              <a:t>window</a:t>
            </a:r>
            <a:endParaRPr lang="fr-FR" sz="1500" dirty="0"/>
          </a:p>
        </p:txBody>
      </p:sp>
      <p:cxnSp>
        <p:nvCxnSpPr>
          <p:cNvPr id="27" name="Connecteur droit avec flèche 26"/>
          <p:cNvCxnSpPr>
            <a:stCxn id="25" idx="2"/>
            <a:endCxn id="45" idx="0"/>
          </p:cNvCxnSpPr>
          <p:nvPr/>
        </p:nvCxnSpPr>
        <p:spPr>
          <a:xfrm>
            <a:off x="11259280" y="2138348"/>
            <a:ext cx="0" cy="53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Décision 44"/>
          <p:cNvSpPr/>
          <p:nvPr/>
        </p:nvSpPr>
        <p:spPr>
          <a:xfrm>
            <a:off x="10069109" y="2668513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BAL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&gt; 0 ?</a:t>
            </a:r>
            <a:endParaRPr lang="fr-FR" sz="1500" dirty="0"/>
          </a:p>
        </p:txBody>
      </p:sp>
      <p:sp>
        <p:nvSpPr>
          <p:cNvPr id="48" name="Organigramme : Décision 47"/>
          <p:cNvSpPr/>
          <p:nvPr/>
        </p:nvSpPr>
        <p:spPr>
          <a:xfrm>
            <a:off x="317870" y="2679420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Any</a:t>
            </a:r>
            <a:r>
              <a:rPr lang="fr-FR" sz="1500" dirty="0" smtClean="0"/>
              <a:t> chat message </a:t>
            </a:r>
            <a:r>
              <a:rPr lang="fr-FR" sz="1500" dirty="0" err="1" smtClean="0"/>
              <a:t>pending</a:t>
            </a:r>
            <a:r>
              <a:rPr lang="fr-FR" sz="1500" dirty="0" smtClean="0"/>
              <a:t> ?</a:t>
            </a:r>
            <a:endParaRPr lang="fr-FR" sz="15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3637952" y="3079390"/>
            <a:ext cx="2586027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([</a:t>
            </a:r>
            <a:r>
              <a:rPr lang="fr-FR" sz="1500" dirty="0" err="1" smtClean="0"/>
              <a:t>nb_visite</a:t>
            </a:r>
            <a:r>
              <a:rPr lang="fr-FR" sz="1500" dirty="0" smtClean="0"/>
              <a:t>]) [</a:t>
            </a:r>
            <a:r>
              <a:rPr lang="fr-FR" sz="1500" dirty="0" err="1" smtClean="0"/>
              <a:t>Tilte_page</a:t>
            </a:r>
            <a:r>
              <a:rPr lang="fr-FR" sz="1500" dirty="0" smtClean="0"/>
              <a:t>]</a:t>
            </a:r>
            <a:endParaRPr lang="fr-FR" sz="15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6450199" y="3099551"/>
            <a:ext cx="2903865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« You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a new message »</a:t>
            </a:r>
            <a:endParaRPr lang="fr-FR" sz="15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3386895" y="2483455"/>
            <a:ext cx="6250844" cy="1872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Connecteur droit avec flèche 58"/>
          <p:cNvCxnSpPr>
            <a:stCxn id="45" idx="1"/>
            <a:endCxn id="57" idx="3"/>
          </p:cNvCxnSpPr>
          <p:nvPr/>
        </p:nvCxnSpPr>
        <p:spPr>
          <a:xfrm flipH="1">
            <a:off x="9637739" y="3419627"/>
            <a:ext cx="431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48" idx="3"/>
            <a:endCxn id="57" idx="1"/>
          </p:cNvCxnSpPr>
          <p:nvPr/>
        </p:nvCxnSpPr>
        <p:spPr>
          <a:xfrm flipV="1">
            <a:off x="2698212" y="3419627"/>
            <a:ext cx="688683" cy="10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48" idx="2"/>
            <a:endCxn id="21" idx="0"/>
          </p:cNvCxnSpPr>
          <p:nvPr/>
        </p:nvCxnSpPr>
        <p:spPr>
          <a:xfrm rot="16200000" flipH="1">
            <a:off x="2868624" y="2821065"/>
            <a:ext cx="2095697" cy="48168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45" idx="2"/>
            <a:endCxn id="21" idx="0"/>
          </p:cNvCxnSpPr>
          <p:nvPr/>
        </p:nvCxnSpPr>
        <p:spPr>
          <a:xfrm rot="5400000">
            <a:off x="7738790" y="2756855"/>
            <a:ext cx="2106604" cy="4934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1302948" y="4232923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11041567" y="4265081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2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06" y="5425815"/>
            <a:ext cx="657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49" y="3245774"/>
            <a:ext cx="657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080" y="1280161"/>
            <a:ext cx="11521440" cy="762789"/>
          </a:xfrm>
        </p:spPr>
        <p:txBody>
          <a:bodyPr/>
          <a:lstStyle/>
          <a:p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5B87D-023B-4451-BE74-AF23A8D107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878272" y="1712673"/>
            <a:ext cx="2308692" cy="33027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Connection</a:t>
            </a:r>
            <a:endParaRPr lang="fr-FR" sz="1500" dirty="0"/>
          </a:p>
        </p:txBody>
      </p:sp>
      <p:sp>
        <p:nvSpPr>
          <p:cNvPr id="7" name="Organigramme : Décision 6"/>
          <p:cNvSpPr/>
          <p:nvPr/>
        </p:nvSpPr>
        <p:spPr>
          <a:xfrm>
            <a:off x="5842446" y="3490674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&gt;0</a:t>
            </a:r>
            <a:endParaRPr lang="fr-FR" sz="15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170535" y="2612559"/>
            <a:ext cx="3724166" cy="3302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Get</a:t>
            </a:r>
            <a:r>
              <a:rPr lang="fr-FR" sz="1500" dirty="0" smtClean="0"/>
              <a:t>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 </a:t>
            </a:r>
            <a:r>
              <a:rPr lang="fr-FR" sz="1500" dirty="0" err="1" smtClean="0"/>
              <a:t>counter</a:t>
            </a:r>
            <a:r>
              <a:rPr lang="fr-FR" sz="1500" dirty="0" smtClean="0"/>
              <a:t> value</a:t>
            </a:r>
            <a:endParaRPr lang="fr-FR" sz="15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62762" y="3706535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: </a:t>
            </a:r>
          </a:p>
          <a:p>
            <a:pPr algn="ctr"/>
            <a:r>
              <a:rPr lang="fr-FR" sz="1500" dirty="0" err="1"/>
              <a:t>Brandname</a:t>
            </a:r>
            <a:r>
              <a:rPr lang="fr-FR" sz="1500" dirty="0"/>
              <a:t> + </a:t>
            </a:r>
            <a:r>
              <a:rPr lang="fr-FR" sz="1500" dirty="0" err="1"/>
              <a:t>actual</a:t>
            </a:r>
            <a:r>
              <a:rPr lang="fr-FR" sz="1500" dirty="0"/>
              <a:t> </a:t>
            </a:r>
            <a:r>
              <a:rPr lang="fr-FR" sz="1500" dirty="0" err="1"/>
              <a:t>title</a:t>
            </a:r>
            <a:endParaRPr lang="fr-FR" sz="1500" dirty="0"/>
          </a:p>
          <a:p>
            <a:pPr algn="ctr"/>
            <a:endParaRPr lang="fr-FR" sz="1500" dirty="0"/>
          </a:p>
        </p:txBody>
      </p:sp>
      <p:cxnSp>
        <p:nvCxnSpPr>
          <p:cNvPr id="14" name="Connecteur droit avec flèche 13"/>
          <p:cNvCxnSpPr>
            <a:stCxn id="7" idx="1"/>
            <a:endCxn id="13" idx="3"/>
          </p:cNvCxnSpPr>
          <p:nvPr/>
        </p:nvCxnSpPr>
        <p:spPr>
          <a:xfrm flipH="1" flipV="1">
            <a:off x="4656101" y="4229976"/>
            <a:ext cx="1186345" cy="1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2"/>
            <a:endCxn id="8" idx="0"/>
          </p:cNvCxnSpPr>
          <p:nvPr/>
        </p:nvCxnSpPr>
        <p:spPr>
          <a:xfrm>
            <a:off x="7032618" y="2042950"/>
            <a:ext cx="0" cy="569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2"/>
            <a:endCxn id="7" idx="0"/>
          </p:cNvCxnSpPr>
          <p:nvPr/>
        </p:nvCxnSpPr>
        <p:spPr>
          <a:xfrm flipH="1">
            <a:off x="7032617" y="2942836"/>
            <a:ext cx="1" cy="54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3207293" y="6359888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Tiitle</a:t>
            </a:r>
            <a:r>
              <a:rPr lang="fr-FR" sz="1500" dirty="0" smtClean="0"/>
              <a:t> </a:t>
            </a:r>
            <a:r>
              <a:rPr lang="fr-FR" sz="1500" dirty="0"/>
              <a:t>: </a:t>
            </a:r>
          </a:p>
          <a:p>
            <a:pPr algn="ctr"/>
            <a:r>
              <a:rPr lang="fr-FR" sz="1500" dirty="0" err="1" smtClean="0"/>
              <a:t>Brandname</a:t>
            </a:r>
            <a:r>
              <a:rPr lang="fr-FR" sz="1500" dirty="0"/>
              <a:t> + </a:t>
            </a:r>
            <a:r>
              <a:rPr lang="fr-FR" sz="1500" dirty="0" err="1" smtClean="0"/>
              <a:t>actual</a:t>
            </a:r>
            <a:r>
              <a:rPr lang="fr-FR" sz="1500" dirty="0" smtClean="0"/>
              <a:t> </a:t>
            </a:r>
            <a:r>
              <a:rPr lang="fr-FR" sz="1500" dirty="0" err="1"/>
              <a:t>title</a:t>
            </a:r>
            <a:endParaRPr lang="fr-FR" sz="1500" dirty="0"/>
          </a:p>
          <a:p>
            <a:pPr algn="ctr"/>
            <a:endParaRPr lang="fr-FR" sz="15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884740" y="6359888"/>
            <a:ext cx="4025333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« XX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 »</a:t>
            </a:r>
          </a:p>
          <a:p>
            <a:pPr algn="ctr"/>
            <a:r>
              <a:rPr lang="fr-FR" sz="1500" dirty="0" smtClean="0"/>
              <a:t>(</a:t>
            </a:r>
            <a:r>
              <a:rPr lang="fr-FR" sz="1500" dirty="0" err="1" smtClean="0"/>
              <a:t>take</a:t>
            </a:r>
            <a:r>
              <a:rPr lang="fr-FR" sz="1500" dirty="0" smtClean="0"/>
              <a:t> care of </a:t>
            </a:r>
            <a:r>
              <a:rPr lang="fr-FR" sz="1500" dirty="0" err="1" smtClean="0"/>
              <a:t>singular</a:t>
            </a:r>
            <a:r>
              <a:rPr lang="fr-FR" sz="1500" dirty="0" smtClean="0"/>
              <a:t> sentence)</a:t>
            </a:r>
            <a:endParaRPr lang="fr-FR" sz="15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2772229" y="5763953"/>
            <a:ext cx="8534400" cy="1872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Connecteur droit avec flèche 18"/>
          <p:cNvCxnSpPr>
            <a:stCxn id="7" idx="2"/>
            <a:endCxn id="31" idx="0"/>
          </p:cNvCxnSpPr>
          <p:nvPr/>
        </p:nvCxnSpPr>
        <p:spPr>
          <a:xfrm>
            <a:off x="7032617" y="4992902"/>
            <a:ext cx="6812" cy="77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5254166" y="4020448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4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6" y="3711325"/>
            <a:ext cx="657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080" y="1280161"/>
            <a:ext cx="11521440" cy="3001554"/>
          </a:xfrm>
        </p:spPr>
        <p:txBody>
          <a:bodyPr/>
          <a:lstStyle/>
          <a:p>
            <a:r>
              <a:rPr lang="fr-FR" dirty="0"/>
              <a:t>BAL </a:t>
            </a:r>
            <a:r>
              <a:rPr lang="fr-FR" dirty="0" smtClean="0"/>
              <a:t>or chat message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/>
              <a:t>during</a:t>
            </a:r>
            <a:r>
              <a:rPr lang="fr-FR" dirty="0"/>
              <a:t> session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5B87D-023B-4451-BE74-AF23A8D107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662707" y="2322267"/>
            <a:ext cx="3664872" cy="87811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New BAL message</a:t>
            </a:r>
          </a:p>
          <a:p>
            <a:pPr algn="ctr"/>
            <a:r>
              <a:rPr lang="fr-FR" sz="1500" dirty="0" smtClean="0"/>
              <a:t>(</a:t>
            </a:r>
            <a:r>
              <a:rPr lang="fr-FR" sz="1500" dirty="0" err="1" smtClean="0"/>
              <a:t>from</a:t>
            </a:r>
            <a:r>
              <a:rPr lang="fr-FR" sz="1500" dirty="0" smtClean="0"/>
              <a:t> </a:t>
            </a:r>
            <a:r>
              <a:rPr lang="fr-FR" sz="1500" dirty="0" err="1" smtClean="0"/>
              <a:t>member</a:t>
            </a:r>
            <a:r>
              <a:rPr lang="fr-FR" sz="1500" dirty="0" smtClean="0"/>
              <a:t>) or new chat message</a:t>
            </a:r>
            <a:endParaRPr lang="fr-FR" sz="15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62857" y="4049463"/>
            <a:ext cx="12264572" cy="1872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/>
          <p:cNvCxnSpPr>
            <a:stCxn id="21" idx="2"/>
            <a:endCxn id="24" idx="0"/>
          </p:cNvCxnSpPr>
          <p:nvPr/>
        </p:nvCxnSpPr>
        <p:spPr>
          <a:xfrm>
            <a:off x="6495143" y="3200383"/>
            <a:ext cx="0" cy="84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710841" y="4632681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Brandname</a:t>
            </a:r>
            <a:r>
              <a:rPr lang="fr-FR" sz="1500" dirty="0" smtClean="0"/>
              <a:t> + </a:t>
            </a:r>
            <a:r>
              <a:rPr lang="fr-FR" sz="1500" dirty="0" err="1" smtClean="0"/>
              <a:t>actual</a:t>
            </a:r>
            <a:r>
              <a:rPr lang="fr-FR" sz="1500" dirty="0" smtClean="0"/>
              <a:t> </a:t>
            </a:r>
            <a:r>
              <a:rPr lang="fr-FR" sz="1500" dirty="0" err="1" smtClean="0"/>
              <a:t>title</a:t>
            </a:r>
            <a:endParaRPr lang="fr-FR" sz="15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388288" y="4632681"/>
            <a:ext cx="4025333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« XX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 »</a:t>
            </a:r>
          </a:p>
          <a:p>
            <a:pPr algn="ctr"/>
            <a:r>
              <a:rPr lang="fr-FR" sz="1500" dirty="0" smtClean="0"/>
              <a:t>(</a:t>
            </a:r>
            <a:r>
              <a:rPr lang="fr-FR" sz="1500" dirty="0" err="1" smtClean="0"/>
              <a:t>take</a:t>
            </a:r>
            <a:r>
              <a:rPr lang="fr-FR" sz="1500" dirty="0" smtClean="0"/>
              <a:t> care of </a:t>
            </a:r>
            <a:r>
              <a:rPr lang="fr-FR" sz="1500" dirty="0" err="1" smtClean="0"/>
              <a:t>singular</a:t>
            </a:r>
            <a:r>
              <a:rPr lang="fr-FR" sz="1500" dirty="0" smtClean="0"/>
              <a:t> sentence)</a:t>
            </a:r>
            <a:endParaRPr lang="fr-FR" sz="15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8964949" y="4628055"/>
            <a:ext cx="3430247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new </a:t>
            </a:r>
            <a:r>
              <a:rPr lang="fr-FR" sz="1500" dirty="0" smtClean="0"/>
              <a:t>message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8116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47" y="1407115"/>
            <a:ext cx="657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behaviour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44881"/>
            <a:ext cx="5516557" cy="533399"/>
          </a:xfrm>
        </p:spPr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stop </a:t>
            </a:r>
            <a:r>
              <a:rPr lang="fr-FR" dirty="0" err="1" smtClean="0"/>
              <a:t>blinking</a:t>
            </a:r>
            <a:r>
              <a:rPr lang="fr-FR" dirty="0" smtClean="0"/>
              <a:t> ? 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5B87D-023B-4451-BE74-AF23A8D107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53695" y="1497751"/>
            <a:ext cx="2308692" cy="4846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Access to BAL page</a:t>
            </a:r>
            <a:endParaRPr lang="fr-FR" sz="1500" dirty="0"/>
          </a:p>
        </p:txBody>
      </p:sp>
      <p:sp>
        <p:nvSpPr>
          <p:cNvPr id="7" name="Organigramme : Décision 6"/>
          <p:cNvSpPr/>
          <p:nvPr/>
        </p:nvSpPr>
        <p:spPr>
          <a:xfrm>
            <a:off x="4159371" y="7235690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&gt;0</a:t>
            </a:r>
            <a:endParaRPr lang="fr-FR" sz="1500" dirty="0"/>
          </a:p>
        </p:txBody>
      </p:sp>
      <p:cxnSp>
        <p:nvCxnSpPr>
          <p:cNvPr id="11" name="Connecteur droit avec flèche 10"/>
          <p:cNvCxnSpPr>
            <a:stCxn id="7" idx="3"/>
            <a:endCxn id="37" idx="1"/>
          </p:cNvCxnSpPr>
          <p:nvPr/>
        </p:nvCxnSpPr>
        <p:spPr>
          <a:xfrm>
            <a:off x="6539713" y="7986804"/>
            <a:ext cx="795470" cy="15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353695" y="7479261"/>
            <a:ext cx="299333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Brandname</a:t>
            </a:r>
            <a:r>
              <a:rPr lang="fr-FR" sz="1500" dirty="0"/>
              <a:t> + </a:t>
            </a:r>
            <a:r>
              <a:rPr lang="fr-FR" sz="1500" dirty="0" err="1"/>
              <a:t>actual</a:t>
            </a:r>
            <a:r>
              <a:rPr lang="fr-FR" sz="1500" dirty="0"/>
              <a:t> </a:t>
            </a:r>
            <a:r>
              <a:rPr lang="fr-FR" sz="1500" dirty="0" err="1"/>
              <a:t>title</a:t>
            </a:r>
            <a:endParaRPr lang="fr-FR" sz="1500" dirty="0"/>
          </a:p>
        </p:txBody>
      </p:sp>
      <p:cxnSp>
        <p:nvCxnSpPr>
          <p:cNvPr id="14" name="Connecteur droit avec flèche 13"/>
          <p:cNvCxnSpPr>
            <a:stCxn id="7" idx="1"/>
            <a:endCxn id="13" idx="3"/>
          </p:cNvCxnSpPr>
          <p:nvPr/>
        </p:nvCxnSpPr>
        <p:spPr>
          <a:xfrm flipH="1">
            <a:off x="3347034" y="7986804"/>
            <a:ext cx="812337" cy="15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2"/>
            <a:endCxn id="48" idx="0"/>
          </p:cNvCxnSpPr>
          <p:nvPr/>
        </p:nvCxnSpPr>
        <p:spPr>
          <a:xfrm>
            <a:off x="1508041" y="1982372"/>
            <a:ext cx="0" cy="48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3487460" y="6048745"/>
            <a:ext cx="3724166" cy="33027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Get</a:t>
            </a:r>
            <a:r>
              <a:rPr lang="fr-FR" sz="1500" dirty="0" smtClean="0"/>
              <a:t>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 </a:t>
            </a:r>
            <a:r>
              <a:rPr lang="fr-FR" sz="1500" dirty="0" err="1" smtClean="0"/>
              <a:t>counter</a:t>
            </a:r>
            <a:r>
              <a:rPr lang="fr-FR" sz="1500" dirty="0" smtClean="0"/>
              <a:t> value</a:t>
            </a:r>
            <a:endParaRPr lang="fr-FR" sz="1500" dirty="0"/>
          </a:p>
        </p:txBody>
      </p:sp>
      <p:cxnSp>
        <p:nvCxnSpPr>
          <p:cNvPr id="22" name="Connecteur droit avec flèche 21"/>
          <p:cNvCxnSpPr>
            <a:stCxn id="21" idx="2"/>
            <a:endCxn id="7" idx="0"/>
          </p:cNvCxnSpPr>
          <p:nvPr/>
        </p:nvCxnSpPr>
        <p:spPr>
          <a:xfrm flipH="1">
            <a:off x="5349542" y="6379022"/>
            <a:ext cx="1" cy="85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9938886" y="1211767"/>
            <a:ext cx="2640787" cy="4846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Access to chat </a:t>
            </a:r>
            <a:r>
              <a:rPr lang="fr-FR" sz="1500" dirty="0" err="1" smtClean="0"/>
              <a:t>window</a:t>
            </a:r>
            <a:endParaRPr lang="fr-FR" sz="1500" dirty="0"/>
          </a:p>
        </p:txBody>
      </p:sp>
      <p:cxnSp>
        <p:nvCxnSpPr>
          <p:cNvPr id="27" name="Connecteur droit avec flèche 26"/>
          <p:cNvCxnSpPr>
            <a:stCxn id="25" idx="2"/>
            <a:endCxn id="45" idx="0"/>
          </p:cNvCxnSpPr>
          <p:nvPr/>
        </p:nvCxnSpPr>
        <p:spPr>
          <a:xfrm>
            <a:off x="11259280" y="1696388"/>
            <a:ext cx="0" cy="77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Décision 44"/>
          <p:cNvSpPr/>
          <p:nvPr/>
        </p:nvSpPr>
        <p:spPr>
          <a:xfrm>
            <a:off x="10069109" y="2470393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Counter</a:t>
            </a:r>
            <a:r>
              <a:rPr lang="fr-FR" sz="1500" dirty="0" smtClean="0"/>
              <a:t> BAL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&gt; 0 ?</a:t>
            </a:r>
            <a:endParaRPr lang="fr-FR" sz="1500" dirty="0"/>
          </a:p>
        </p:txBody>
      </p:sp>
      <p:sp>
        <p:nvSpPr>
          <p:cNvPr id="48" name="Organigramme : Décision 47"/>
          <p:cNvSpPr/>
          <p:nvPr/>
        </p:nvSpPr>
        <p:spPr>
          <a:xfrm>
            <a:off x="317870" y="2466060"/>
            <a:ext cx="2380342" cy="1502228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 smtClean="0"/>
              <a:t>Any</a:t>
            </a:r>
            <a:r>
              <a:rPr lang="fr-FR" sz="1500" dirty="0" smtClean="0"/>
              <a:t> chat message </a:t>
            </a:r>
            <a:r>
              <a:rPr lang="fr-FR" sz="1500" dirty="0" err="1" smtClean="0"/>
              <a:t>pending</a:t>
            </a:r>
            <a:r>
              <a:rPr lang="fr-FR" sz="1500" dirty="0" smtClean="0"/>
              <a:t> ?</a:t>
            </a:r>
            <a:endParaRPr lang="fr-FR" sz="1500" dirty="0"/>
          </a:p>
        </p:txBody>
      </p:sp>
      <p:sp>
        <p:nvSpPr>
          <p:cNvPr id="55" name="Rectangle à coins arrondis 54"/>
          <p:cNvSpPr/>
          <p:nvPr/>
        </p:nvSpPr>
        <p:spPr>
          <a:xfrm>
            <a:off x="3637951" y="2402175"/>
            <a:ext cx="2586027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Brandname</a:t>
            </a:r>
            <a:r>
              <a:rPr lang="fr-FR" sz="1500" dirty="0"/>
              <a:t> + </a:t>
            </a:r>
            <a:r>
              <a:rPr lang="fr-FR" sz="1500" dirty="0" err="1"/>
              <a:t>actual</a:t>
            </a:r>
            <a:r>
              <a:rPr lang="fr-FR" sz="1500" dirty="0"/>
              <a:t> </a:t>
            </a:r>
            <a:r>
              <a:rPr lang="fr-FR" sz="1500" dirty="0" err="1"/>
              <a:t>title</a:t>
            </a:r>
            <a:endParaRPr lang="fr-FR" sz="15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6450198" y="2422336"/>
            <a:ext cx="2903865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/>
              <a:t>« XX </a:t>
            </a:r>
            <a:r>
              <a:rPr lang="fr-FR" sz="1500" dirty="0" err="1"/>
              <a:t>received</a:t>
            </a:r>
            <a:r>
              <a:rPr lang="fr-FR" sz="1500" dirty="0"/>
              <a:t> </a:t>
            </a:r>
            <a:r>
              <a:rPr lang="fr-FR" sz="1500" dirty="0" err="1"/>
              <a:t>visits</a:t>
            </a:r>
            <a:r>
              <a:rPr lang="fr-FR" sz="1500" dirty="0"/>
              <a:t> »</a:t>
            </a:r>
          </a:p>
          <a:p>
            <a:pPr algn="ctr"/>
            <a:r>
              <a:rPr lang="fr-FR" sz="1500" dirty="0"/>
              <a:t>(</a:t>
            </a:r>
            <a:r>
              <a:rPr lang="fr-FR" sz="1500" dirty="0" err="1"/>
              <a:t>take</a:t>
            </a:r>
            <a:r>
              <a:rPr lang="fr-FR" sz="1500" dirty="0"/>
              <a:t> care of </a:t>
            </a:r>
            <a:r>
              <a:rPr lang="fr-FR" sz="1500" dirty="0" err="1"/>
              <a:t>singular</a:t>
            </a:r>
            <a:r>
              <a:rPr lang="fr-FR" sz="1500" dirty="0"/>
              <a:t> sentence)</a:t>
            </a:r>
            <a:endParaRPr lang="fr-FR" sz="15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3386895" y="1680631"/>
            <a:ext cx="6250844" cy="30914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Connecteur droit avec flèche 58"/>
          <p:cNvCxnSpPr>
            <a:stCxn id="45" idx="1"/>
            <a:endCxn id="57" idx="3"/>
          </p:cNvCxnSpPr>
          <p:nvPr/>
        </p:nvCxnSpPr>
        <p:spPr>
          <a:xfrm flipH="1">
            <a:off x="9637739" y="3221507"/>
            <a:ext cx="431370" cy="4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48" idx="3"/>
            <a:endCxn id="57" idx="1"/>
          </p:cNvCxnSpPr>
          <p:nvPr/>
        </p:nvCxnSpPr>
        <p:spPr>
          <a:xfrm>
            <a:off x="2698212" y="3217174"/>
            <a:ext cx="688683" cy="9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48" idx="2"/>
            <a:endCxn id="21" idx="0"/>
          </p:cNvCxnSpPr>
          <p:nvPr/>
        </p:nvCxnSpPr>
        <p:spPr>
          <a:xfrm rot="16200000" flipH="1">
            <a:off x="2388564" y="3087765"/>
            <a:ext cx="2080457" cy="3841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45" idx="2"/>
            <a:endCxn id="21" idx="0"/>
          </p:cNvCxnSpPr>
          <p:nvPr/>
        </p:nvCxnSpPr>
        <p:spPr>
          <a:xfrm rot="5400000">
            <a:off x="7266350" y="2055815"/>
            <a:ext cx="2076124" cy="5909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1302948" y="4232923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11041567" y="4265081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4641253" y="3615113"/>
            <a:ext cx="3430247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new </a:t>
            </a:r>
            <a:r>
              <a:rPr lang="fr-FR" sz="1500" dirty="0"/>
              <a:t>message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98" y="6801282"/>
            <a:ext cx="657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à coins arrondis 34"/>
          <p:cNvSpPr/>
          <p:nvPr/>
        </p:nvSpPr>
        <p:spPr>
          <a:xfrm>
            <a:off x="7454261" y="7662465"/>
            <a:ext cx="169718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Brandname</a:t>
            </a:r>
            <a:r>
              <a:rPr lang="fr-FR" sz="1500" dirty="0"/>
              <a:t> + </a:t>
            </a:r>
            <a:r>
              <a:rPr lang="fr-FR" sz="1500" dirty="0" err="1"/>
              <a:t>actual</a:t>
            </a:r>
            <a:r>
              <a:rPr lang="fr-FR" sz="1500" dirty="0"/>
              <a:t> </a:t>
            </a:r>
            <a:r>
              <a:rPr lang="fr-FR" sz="1500" dirty="0" err="1"/>
              <a:t>title</a:t>
            </a:r>
            <a:endParaRPr lang="fr-FR" sz="15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335442" y="7662465"/>
            <a:ext cx="2921429" cy="104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/>
              <a:t>« XX </a:t>
            </a:r>
            <a:r>
              <a:rPr lang="fr-FR" sz="1500" dirty="0" err="1" smtClean="0"/>
              <a:t>received</a:t>
            </a:r>
            <a:r>
              <a:rPr lang="fr-FR" sz="1500" dirty="0" smtClean="0"/>
              <a:t> </a:t>
            </a:r>
            <a:r>
              <a:rPr lang="fr-FR" sz="1500" dirty="0" err="1" smtClean="0"/>
              <a:t>visits</a:t>
            </a:r>
            <a:r>
              <a:rPr lang="fr-FR" sz="1500" dirty="0" smtClean="0"/>
              <a:t> »</a:t>
            </a:r>
          </a:p>
          <a:p>
            <a:pPr algn="ctr"/>
            <a:r>
              <a:rPr lang="fr-FR" sz="1500" dirty="0" smtClean="0"/>
              <a:t>(</a:t>
            </a:r>
            <a:r>
              <a:rPr lang="fr-FR" sz="1500" dirty="0" err="1" smtClean="0"/>
              <a:t>take</a:t>
            </a:r>
            <a:r>
              <a:rPr lang="fr-FR" sz="1500" dirty="0" smtClean="0"/>
              <a:t> care of </a:t>
            </a:r>
            <a:r>
              <a:rPr lang="fr-FR" sz="1500" dirty="0" err="1" smtClean="0"/>
              <a:t>singular</a:t>
            </a:r>
            <a:r>
              <a:rPr lang="fr-FR" sz="1500" dirty="0" smtClean="0"/>
              <a:t> sentence)</a:t>
            </a:r>
            <a:endParaRPr lang="fr-FR" sz="15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7335183" y="7066530"/>
            <a:ext cx="5152614" cy="1872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Blinking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fr-FR" sz="2000" b="1" dirty="0" smtClean="0">
                <a:solidFill>
                  <a:schemeClr val="tx2">
                    <a:lumMod val="75000"/>
                  </a:schemeClr>
                </a:solidFill>
              </a:rPr>
              <a:t> : </a:t>
            </a:r>
            <a:endParaRPr lang="fr-F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flipH="1">
            <a:off x="3506862" y="7770473"/>
            <a:ext cx="435428" cy="464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7605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etic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59710</TotalTime>
  <Words>254</Words>
  <Application>Microsoft Office PowerPoint</Application>
  <PresentationFormat>A3 (297 x 420 mm)</PresentationFormat>
  <Paragraphs>102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1_Custom Design</vt:lpstr>
      <vt:lpstr>Animated tab review</vt:lpstr>
      <vt:lpstr>As is…</vt:lpstr>
      <vt:lpstr>As is…</vt:lpstr>
      <vt:lpstr>… Expected behaviour</vt:lpstr>
      <vt:lpstr>… Expected behaviour</vt:lpstr>
      <vt:lpstr>… Expected behaviour</vt:lpstr>
    </vt:vector>
  </TitlesOfParts>
  <Company>Meetic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Paiement - Architecture Applicative</dc:title>
  <dc:creator>Dinh Thi Bui</dc:creator>
  <cp:lastModifiedBy>j.szkudlapski</cp:lastModifiedBy>
  <cp:revision>1473</cp:revision>
  <dcterms:created xsi:type="dcterms:W3CDTF">2008-08-19T15:05:31Z</dcterms:created>
  <dcterms:modified xsi:type="dcterms:W3CDTF">2013-01-16T10:30:38Z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