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0" r:id="rId5"/>
    <p:sldId id="271" r:id="rId6"/>
    <p:sldId id="272" r:id="rId7"/>
    <p:sldId id="273" r:id="rId8"/>
    <p:sldId id="276" r:id="rId9"/>
    <p:sldId id="275" r:id="rId10"/>
    <p:sldId id="274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62" r:id="rId2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572000" y="923815"/>
            <a:ext cx="364882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GoGym</a:t>
            </a:r>
          </a:p>
          <a:p>
            <a:pPr algn="r"/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Desarrollo e implementación de un sitio web para el gimnasio del centro textil de gestión industrial.</a:t>
            </a: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418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Impacto tecnológico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A14DDE-FEC2-4963-8411-D9AFE6CC6336}"/>
              </a:ext>
            </a:extLst>
          </p:cNvPr>
          <p:cNvSpPr/>
          <p:nvPr/>
        </p:nvSpPr>
        <p:spPr>
          <a:xfrm>
            <a:off x="382867" y="1279089"/>
            <a:ext cx="83251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La elaboración de una plataforma web para dar una solución a la problemática que presenta el gimnasio del SENA Pedregal donde  permita sistematizar los procesos de inscripción, verificar asistencia y que además sea posible difundir información a través de esta.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877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418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Mapa de procesos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DC9CAE-4AEE-4BF2-ABED-E728AA4BC8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45" y="1073888"/>
            <a:ext cx="6273135" cy="406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0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29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M</a:t>
            </a:r>
            <a:r>
              <a:rPr lang="es-ES" sz="3600" b="1" dirty="0">
                <a:solidFill>
                  <a:schemeClr val="bg1"/>
                </a:solidFill>
              </a:rPr>
              <a:t>odificaciones realizadas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EF13BAC-BDB3-465C-AFA6-E8EF45B77350}"/>
              </a:ext>
            </a:extLst>
          </p:cNvPr>
          <p:cNvSpPr/>
          <p:nvPr/>
        </p:nvSpPr>
        <p:spPr>
          <a:xfrm>
            <a:off x="244643" y="1417133"/>
            <a:ext cx="8325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594AFE1-BD1E-47AB-9B17-208EB9CE0E83}"/>
              </a:ext>
            </a:extLst>
          </p:cNvPr>
          <p:cNvSpPr/>
          <p:nvPr/>
        </p:nvSpPr>
        <p:spPr>
          <a:xfrm>
            <a:off x="244643" y="1919348"/>
            <a:ext cx="8463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Sistematizar el formato de asistencia y tabla de torneos de futbol   que se implementan en el gimnasio  del centro textil de gestión industrial  e información general de este.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A4A88F0-D296-46D4-BFC4-6CA5263E955E}"/>
              </a:ext>
            </a:extLst>
          </p:cNvPr>
          <p:cNvSpPr/>
          <p:nvPr/>
        </p:nvSpPr>
        <p:spPr>
          <a:xfrm>
            <a:off x="244643" y="138979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O</a:t>
            </a:r>
            <a:r>
              <a:rPr lang="es-ES" dirty="0"/>
              <a:t>bjetivo general anterior</a:t>
            </a:r>
          </a:p>
        </p:txBody>
      </p:sp>
    </p:spTree>
    <p:extLst>
      <p:ext uri="{BB962C8B-B14F-4D97-AF65-F5344CB8AC3E}">
        <p14:creationId xmlns:p14="http://schemas.microsoft.com/office/powerpoint/2010/main" val="2561133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29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M</a:t>
            </a:r>
            <a:r>
              <a:rPr lang="es-ES" sz="3600" b="1" dirty="0">
                <a:solidFill>
                  <a:schemeClr val="bg1"/>
                </a:solidFill>
              </a:rPr>
              <a:t>odificaciones realizadas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EF13BAC-BDB3-465C-AFA6-E8EF45B77350}"/>
              </a:ext>
            </a:extLst>
          </p:cNvPr>
          <p:cNvSpPr/>
          <p:nvPr/>
        </p:nvSpPr>
        <p:spPr>
          <a:xfrm>
            <a:off x="244643" y="1417133"/>
            <a:ext cx="8325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594AFE1-BD1E-47AB-9B17-208EB9CE0E83}"/>
              </a:ext>
            </a:extLst>
          </p:cNvPr>
          <p:cNvSpPr/>
          <p:nvPr/>
        </p:nvSpPr>
        <p:spPr>
          <a:xfrm>
            <a:off x="244643" y="1919348"/>
            <a:ext cx="84634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dirty="0"/>
              <a:t>-Identificar las necesidades de software en el gimnasio SENA pedregal.</a:t>
            </a:r>
          </a:p>
          <a:p>
            <a:pPr lvl="0"/>
            <a:r>
              <a:rPr lang="es-ES" dirty="0"/>
              <a:t>-Analizar los requisitos identificados en los procesos operativos, técnicos y administrativos del gimnasio del CTGI.</a:t>
            </a:r>
          </a:p>
          <a:p>
            <a:pPr lvl="0"/>
            <a:r>
              <a:rPr lang="es-ES" dirty="0"/>
              <a:t>-Diseñar el sistema de información según los requisitos analizados.</a:t>
            </a:r>
          </a:p>
          <a:p>
            <a:pPr lvl="0"/>
            <a:r>
              <a:rPr lang="es-ES" dirty="0"/>
              <a:t>-Aplicar normas de calidad de acuerdo a los estándares nacionales e internacionales durante todo el proceso del desarrollo del software.</a:t>
            </a:r>
          </a:p>
          <a:p>
            <a:pPr lvl="0"/>
            <a:r>
              <a:rPr lang="es-ES" dirty="0"/>
              <a:t>-Implementar la solución que satisfaga las necesidades del gimnasio del CTGI.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A4A88F0-D296-46D4-BFC4-6CA5263E955E}"/>
              </a:ext>
            </a:extLst>
          </p:cNvPr>
          <p:cNvSpPr/>
          <p:nvPr/>
        </p:nvSpPr>
        <p:spPr>
          <a:xfrm>
            <a:off x="244643" y="138979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O</a:t>
            </a:r>
            <a:r>
              <a:rPr lang="es-ES" dirty="0"/>
              <a:t>bjetivos específicos anterior</a:t>
            </a:r>
          </a:p>
        </p:txBody>
      </p:sp>
    </p:spTree>
    <p:extLst>
      <p:ext uri="{BB962C8B-B14F-4D97-AF65-F5344CB8AC3E}">
        <p14:creationId xmlns:p14="http://schemas.microsoft.com/office/powerpoint/2010/main" val="53339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29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M</a:t>
            </a:r>
            <a:r>
              <a:rPr lang="es-ES" sz="3600" b="1" dirty="0">
                <a:solidFill>
                  <a:schemeClr val="bg1"/>
                </a:solidFill>
              </a:rPr>
              <a:t>odificaciones realizadas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EF13BAC-BDB3-465C-AFA6-E8EF45B77350}"/>
              </a:ext>
            </a:extLst>
          </p:cNvPr>
          <p:cNvSpPr/>
          <p:nvPr/>
        </p:nvSpPr>
        <p:spPr>
          <a:xfrm>
            <a:off x="244643" y="1417133"/>
            <a:ext cx="8325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594AFE1-BD1E-47AB-9B17-208EB9CE0E83}"/>
              </a:ext>
            </a:extLst>
          </p:cNvPr>
          <p:cNvSpPr/>
          <p:nvPr/>
        </p:nvSpPr>
        <p:spPr>
          <a:xfrm>
            <a:off x="244643" y="1919348"/>
            <a:ext cx="8463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dirty="0"/>
              <a:t>Con este proyecto pensamos convertir el gimnasio en un lugar donde se ahorren ciertos procesos, por lo que se evitaría gastar tanto dinero en copias.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A4A88F0-D296-46D4-BFC4-6CA5263E955E}"/>
              </a:ext>
            </a:extLst>
          </p:cNvPr>
          <p:cNvSpPr/>
          <p:nvPr/>
        </p:nvSpPr>
        <p:spPr>
          <a:xfrm>
            <a:off x="244643" y="138979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Impacto económico anterior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788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29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M</a:t>
            </a:r>
            <a:r>
              <a:rPr lang="es-ES" sz="3600" b="1" dirty="0">
                <a:solidFill>
                  <a:schemeClr val="bg1"/>
                </a:solidFill>
              </a:rPr>
              <a:t>odificaciones realizadas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EF13BAC-BDB3-465C-AFA6-E8EF45B77350}"/>
              </a:ext>
            </a:extLst>
          </p:cNvPr>
          <p:cNvSpPr/>
          <p:nvPr/>
        </p:nvSpPr>
        <p:spPr>
          <a:xfrm>
            <a:off x="244643" y="1417133"/>
            <a:ext cx="8325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594AFE1-BD1E-47AB-9B17-208EB9CE0E83}"/>
              </a:ext>
            </a:extLst>
          </p:cNvPr>
          <p:cNvSpPr/>
          <p:nvPr/>
        </p:nvSpPr>
        <p:spPr>
          <a:xfrm>
            <a:off x="244643" y="1919348"/>
            <a:ext cx="8463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dirty="0"/>
              <a:t>Este proyecto busca reducir el consumo del papel lo cual ayuda a que no haya tala de árboles para la creación de este brindando así un ambiente sano.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A4A88F0-D296-46D4-BFC4-6CA5263E955E}"/>
              </a:ext>
            </a:extLst>
          </p:cNvPr>
          <p:cNvSpPr/>
          <p:nvPr/>
        </p:nvSpPr>
        <p:spPr>
          <a:xfrm>
            <a:off x="244643" y="138979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Impacto ambiental anterior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051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29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M</a:t>
            </a:r>
            <a:r>
              <a:rPr lang="es-ES" sz="3600" b="1" dirty="0">
                <a:solidFill>
                  <a:schemeClr val="bg1"/>
                </a:solidFill>
              </a:rPr>
              <a:t>odificaciones realizadas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EF13BAC-BDB3-465C-AFA6-E8EF45B77350}"/>
              </a:ext>
            </a:extLst>
          </p:cNvPr>
          <p:cNvSpPr/>
          <p:nvPr/>
        </p:nvSpPr>
        <p:spPr>
          <a:xfrm>
            <a:off x="244643" y="1417133"/>
            <a:ext cx="8325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594AFE1-BD1E-47AB-9B17-208EB9CE0E83}"/>
              </a:ext>
            </a:extLst>
          </p:cNvPr>
          <p:cNvSpPr/>
          <p:nvPr/>
        </p:nvSpPr>
        <p:spPr>
          <a:xfrm>
            <a:off x="244643" y="1919348"/>
            <a:ext cx="8463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/>
              <a:t> </a:t>
            </a:r>
            <a:r>
              <a:rPr lang="es-CO" dirty="0"/>
              <a:t>El uso de los lenguajes de programación para dar una solución a la problemática que presenta el gimnasio del SENA Pedregal desarrollando una plataforma web que permita sistematizar los procesos de inscripción torneos de futbol, infundir información, verificar asistencia.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A4A88F0-D296-46D4-BFC4-6CA5263E955E}"/>
              </a:ext>
            </a:extLst>
          </p:cNvPr>
          <p:cNvSpPr/>
          <p:nvPr/>
        </p:nvSpPr>
        <p:spPr>
          <a:xfrm>
            <a:off x="244643" y="138979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Impacto tecnológico anterior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0227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29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M</a:t>
            </a:r>
            <a:r>
              <a:rPr lang="es-ES" sz="3600" b="1" dirty="0">
                <a:solidFill>
                  <a:schemeClr val="bg1"/>
                </a:solidFill>
              </a:rPr>
              <a:t>odificaciones realizadas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EF13BAC-BDB3-465C-AFA6-E8EF45B77350}"/>
              </a:ext>
            </a:extLst>
          </p:cNvPr>
          <p:cNvSpPr/>
          <p:nvPr/>
        </p:nvSpPr>
        <p:spPr>
          <a:xfrm>
            <a:off x="244643" y="1417133"/>
            <a:ext cx="8325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A4A88F0-D296-46D4-BFC4-6CA5263E955E}"/>
              </a:ext>
            </a:extLst>
          </p:cNvPr>
          <p:cNvSpPr/>
          <p:nvPr/>
        </p:nvSpPr>
        <p:spPr>
          <a:xfrm>
            <a:off x="244643" y="138979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Logo anterior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8EBFE6-2913-4E71-87C5-B80503AD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32" y="1759130"/>
            <a:ext cx="3677536" cy="367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13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29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M</a:t>
            </a:r>
            <a:r>
              <a:rPr lang="es-ES" sz="3600" b="1" dirty="0">
                <a:solidFill>
                  <a:schemeClr val="bg1"/>
                </a:solidFill>
              </a:rPr>
              <a:t>odificaciones realizadas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EF13BAC-BDB3-465C-AFA6-E8EF45B77350}"/>
              </a:ext>
            </a:extLst>
          </p:cNvPr>
          <p:cNvSpPr/>
          <p:nvPr/>
        </p:nvSpPr>
        <p:spPr>
          <a:xfrm>
            <a:off x="244643" y="1417133"/>
            <a:ext cx="8325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A4A88F0-D296-46D4-BFC4-6CA5263E955E}"/>
              </a:ext>
            </a:extLst>
          </p:cNvPr>
          <p:cNvSpPr/>
          <p:nvPr/>
        </p:nvSpPr>
        <p:spPr>
          <a:xfrm>
            <a:off x="244643" y="138979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Logo nuevo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0551F13-8C1E-41E3-955C-179A6131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910814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36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966485" y="901908"/>
            <a:ext cx="52543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Integrantes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Daniel Giraldo Durango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Davison Acevedo Ramírez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Juan Andrés Hernández Uñates</a:t>
            </a: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3B2333C-4BE0-4F37-A052-3242CE6B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512" y="0"/>
            <a:ext cx="4731488" cy="5143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1" y="1217209"/>
            <a:ext cx="280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Problemática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3239" hangingPunct="0"/>
            <a:r>
              <a:rPr lang="es-ES" sz="1600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El uso de planillas para el registro y asistencia en el gimnasio del CTGI SENA se ven reflejados  de una manera desfavorable ya que este puede tener perdida de información y ser algo  molesto a la hora de ingresar al gimnasio.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73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Justificación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A14DDE-FEC2-4963-8411-D9AFE6CC6336}"/>
              </a:ext>
            </a:extLst>
          </p:cNvPr>
          <p:cNvSpPr/>
          <p:nvPr/>
        </p:nvSpPr>
        <p:spPr>
          <a:xfrm>
            <a:off x="382867" y="1279089"/>
            <a:ext cx="83251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idea de generar un proyecto como GOGYM, se genera basados en que el gimnasio del CTGI SENA asisten demasiados aprendices y para que ellos puedan acceder a él tienen que diligenciar un formato de registro o asistencia,  generando así la necesidad de implementar en el gimnasio un sitio web que ayude a realizar estos procesos y tenga un control de la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362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Objetivo general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A14DDE-FEC2-4963-8411-D9AFE6CC6336}"/>
              </a:ext>
            </a:extLst>
          </p:cNvPr>
          <p:cNvSpPr/>
          <p:nvPr/>
        </p:nvSpPr>
        <p:spPr>
          <a:xfrm>
            <a:off x="382867" y="1279089"/>
            <a:ext cx="83251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Elaborar un sitio web que implemente las planillas que utiliza el gimnasio del CTGI para el registro y toma de asistencia de los aprendices, llegando a tener un buen control de la información de manera virtual y ordenada. </a:t>
            </a:r>
          </a:p>
        </p:txBody>
      </p:sp>
    </p:spTree>
    <p:extLst>
      <p:ext uri="{BB962C8B-B14F-4D97-AF65-F5344CB8AC3E}">
        <p14:creationId xmlns:p14="http://schemas.microsoft.com/office/powerpoint/2010/main" val="162826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49495"/>
            <a:ext cx="418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Objetivo especifico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A14DDE-FEC2-4963-8411-D9AFE6CC6336}"/>
              </a:ext>
            </a:extLst>
          </p:cNvPr>
          <p:cNvSpPr/>
          <p:nvPr/>
        </p:nvSpPr>
        <p:spPr>
          <a:xfrm>
            <a:off x="382867" y="1279089"/>
            <a:ext cx="83251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s-ES" dirty="0"/>
              <a:t>Facilitar el acceso a la  información del gimnasio del CTGI.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s-ES" dirty="0"/>
              <a:t>Implementar el uso del código de barras que poseen los aprendices en su carnet.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s-ES" dirty="0"/>
              <a:t>Agilizar la toma de asistencia del gimnasio del CTGI.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s-ES" dirty="0"/>
              <a:t>Agilizar y facilitar el proceso de registro en el gimnasio del CTGI 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s-ES" dirty="0"/>
              <a:t>Almacenar la información de las asistencias y registros en una base de datos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447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49495"/>
            <a:ext cx="418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Impacto social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A14DDE-FEC2-4963-8411-D9AFE6CC6336}"/>
              </a:ext>
            </a:extLst>
          </p:cNvPr>
          <p:cNvSpPr/>
          <p:nvPr/>
        </p:nvSpPr>
        <p:spPr>
          <a:xfrm>
            <a:off x="382867" y="1279089"/>
            <a:ext cx="83251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Después de que este sitio web sea implementado, esperamos ver un cambio importante en como los aprendices ven este lugar siendo así un  gimnasio muy accesible y eficiente</a:t>
            </a:r>
            <a:endParaRPr lang="es-ES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48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49495"/>
            <a:ext cx="418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Impacto económico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A14DDE-FEC2-4963-8411-D9AFE6CC6336}"/>
              </a:ext>
            </a:extLst>
          </p:cNvPr>
          <p:cNvSpPr/>
          <p:nvPr/>
        </p:nvSpPr>
        <p:spPr>
          <a:xfrm>
            <a:off x="382867" y="1279089"/>
            <a:ext cx="8325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/>
              <a:t>Con la implementación de este sitio web no se necesitara gastar dinero en copias para las planillas de registro y asistencia.</a:t>
            </a:r>
          </a:p>
        </p:txBody>
      </p:sp>
    </p:spTree>
    <p:extLst>
      <p:ext uri="{BB962C8B-B14F-4D97-AF65-F5344CB8AC3E}">
        <p14:creationId xmlns:p14="http://schemas.microsoft.com/office/powerpoint/2010/main" val="319211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6" y="249495"/>
            <a:ext cx="418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Impacto ambiental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A14DDE-FEC2-4963-8411-D9AFE6CC6336}"/>
              </a:ext>
            </a:extLst>
          </p:cNvPr>
          <p:cNvSpPr/>
          <p:nvPr/>
        </p:nvSpPr>
        <p:spPr>
          <a:xfrm>
            <a:off x="382867" y="1279089"/>
            <a:ext cx="8325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Este proyecto ayuda a reducir el consumo del papel, evitando el uso de planillas físicas en el registro  y la   asistencia de los aprendices en el gimnasio del CTGI.</a:t>
            </a:r>
            <a:endParaRPr lang="es-CO" sz="1600" b="1" dirty="0">
              <a:solidFill>
                <a:srgbClr val="274FB2"/>
              </a:solidFill>
              <a:latin typeface="Work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015373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625</Words>
  <Application>Microsoft Office PowerPoint</Application>
  <PresentationFormat>Presentación en pantalla (16:9)</PresentationFormat>
  <Paragraphs>50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Calibir</vt:lpstr>
      <vt:lpstr>Calibri</vt:lpstr>
      <vt:lpstr>Wingdings</vt:lpstr>
      <vt:lpstr>Work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Daniel</cp:lastModifiedBy>
  <cp:revision>11</cp:revision>
  <dcterms:created xsi:type="dcterms:W3CDTF">2019-11-27T03:16:21Z</dcterms:created>
  <dcterms:modified xsi:type="dcterms:W3CDTF">2020-04-01T18:48:40Z</dcterms:modified>
</cp:coreProperties>
</file>