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7" r:id="rId4"/>
    <p:sldId id="266" r:id="rId5"/>
    <p:sldId id="268" r:id="rId6"/>
    <p:sldId id="269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91" d="100"/>
          <a:sy n="91" d="100"/>
        </p:scale>
        <p:origin x="8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 in the </a:t>
            </a:r>
            <a:r>
              <a:rPr lang="en-US" altLang="de-DE" sz="800" dirty="0"/>
              <a:t>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656552"/>
            <a:ext cx="9144000" cy="272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 The Research University in the </a:t>
            </a:r>
            <a:r>
              <a:rPr lang="en-US" altLang="de-DE" sz="800" dirty="0"/>
              <a:t>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1000" dirty="0" smtClean="0">
                <a:solidFill>
                  <a:schemeClr val="bg1"/>
                </a:solidFill>
              </a:rPr>
              <a:t>IAR, FACULTY</a:t>
            </a:r>
            <a:r>
              <a:rPr lang="de-DE" altLang="de-DE" sz="1000" baseline="0" dirty="0" smtClean="0">
                <a:solidFill>
                  <a:schemeClr val="bg1"/>
                </a:solidFill>
              </a:rPr>
              <a:t> FOR INFORMATICS</a:t>
            </a:r>
            <a:r>
              <a:rPr lang="de-DE" altLang="de-DE" sz="1000" dirty="0" smtClean="0">
                <a:solidFill>
                  <a:schemeClr val="bg1"/>
                </a:solidFill>
              </a:rPr>
              <a:t>, </a:t>
            </a:r>
            <a:r>
              <a:rPr lang="en-US" altLang="de-DE" sz="1000" dirty="0" smtClean="0">
                <a:solidFill>
                  <a:schemeClr val="bg1"/>
                </a:solidFill>
              </a:rPr>
              <a:t>COMPUTER VISION</a:t>
            </a:r>
            <a:r>
              <a:rPr lang="en-US" altLang="de-DE" sz="1000" baseline="0" dirty="0" smtClean="0">
                <a:solidFill>
                  <a:schemeClr val="bg1"/>
                </a:solidFill>
              </a:rPr>
              <a:t> FOR HCI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Prof. Max </a:t>
            </a:r>
            <a:r>
              <a:rPr lang="en-US" altLang="de-DE" dirty="0" err="1"/>
              <a:t>Mustermann</a:t>
            </a:r>
            <a:r>
              <a:rPr lang="en-US" altLang="de-DE" dirty="0"/>
              <a:t>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 smtClean="0"/>
              <a:t>Click to add text</a:t>
            </a:r>
          </a:p>
          <a:p>
            <a:pPr lvl="1"/>
            <a:r>
              <a:rPr lang="en-US" altLang="de-DE" dirty="0" smtClean="0"/>
              <a:t>Second level</a:t>
            </a:r>
          </a:p>
          <a:p>
            <a:pPr lvl="2"/>
            <a:r>
              <a:rPr lang="en-US" altLang="de-DE" dirty="0" smtClean="0"/>
              <a:t>Third level</a:t>
            </a:r>
          </a:p>
          <a:p>
            <a:pPr lvl="3"/>
            <a:r>
              <a:rPr lang="en-US" altLang="de-DE" dirty="0" smtClean="0"/>
              <a:t>Fourth level</a:t>
            </a:r>
          </a:p>
          <a:p>
            <a:pPr lvl="4"/>
            <a:r>
              <a:rPr lang="en-US" altLang="de-DE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 smtClean="0"/>
              <a:t>IAR, Faculty for Informatics, Computer Vision for HCI</a:t>
            </a:r>
            <a:endParaRPr lang="en-US" alt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 smtClean="0"/>
              <a:t>18.01.2016</a:t>
            </a:r>
            <a:endParaRPr lang="de-DE" altLang="de-DE" sz="9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 Keller, Daniel Secker- CV Hands-On</a:t>
            </a:r>
            <a:endParaRPr lang="en-US" altLang="de-DE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 smtClean="0"/>
              <a:t>Computer Vision</a:t>
            </a:r>
            <a:r>
              <a:rPr lang="en-US" altLang="de-DE" sz="2600" dirty="0"/>
              <a:t/>
            </a:r>
            <a:br>
              <a:rPr lang="en-US" altLang="de-DE" sz="2600" dirty="0"/>
            </a:br>
            <a:r>
              <a:rPr lang="en-US" altLang="de-DE" sz="2200" dirty="0" smtClean="0"/>
              <a:t>Hands-On Project</a:t>
            </a: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 dirty="0" smtClean="0">
                <a:solidFill>
                  <a:srgbClr val="000000"/>
                </a:solidFill>
              </a:rPr>
              <a:t>Skin Detection with </a:t>
            </a:r>
            <a:r>
              <a:rPr lang="en-US" altLang="de-DE" sz="1600" b="1" dirty="0" err="1" smtClean="0">
                <a:solidFill>
                  <a:srgbClr val="000000"/>
                </a:solidFill>
              </a:rPr>
              <a:t>OpenCV</a:t>
            </a:r>
            <a:endParaRPr lang="en-US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Max Mustermann - Title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Agenda</a:t>
            </a:r>
            <a:endParaRPr lang="de-DE" altLang="de-DE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Skin </a:t>
            </a:r>
            <a:r>
              <a:rPr lang="de-DE" altLang="de-DE" dirty="0" err="1" smtClean="0"/>
              <a:t>Detection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Approaches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Dempster</a:t>
            </a:r>
            <a:r>
              <a:rPr lang="de-DE" altLang="de-DE" dirty="0" err="1"/>
              <a:t>-</a:t>
            </a:r>
            <a:r>
              <a:rPr lang="de-DE" altLang="de-DE" dirty="0" err="1" smtClean="0"/>
              <a:t>Shafer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Gaussian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Baysian</a:t>
            </a:r>
            <a:endParaRPr lang="de-DE" altLang="de-DE" dirty="0" smtClean="0"/>
          </a:p>
          <a:p>
            <a:pPr marL="476250" lvl="1" indent="0">
              <a:buNone/>
            </a:pPr>
            <a:endParaRPr lang="de-DE" altLang="de-DE" dirty="0" smtClean="0"/>
          </a:p>
          <a:p>
            <a:r>
              <a:rPr lang="de-DE" altLang="de-DE" dirty="0" err="1" smtClean="0"/>
              <a:t>Conclusion</a:t>
            </a:r>
            <a:endParaRPr lang="de-DE" alt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Dempster-Shafer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1676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Gaussian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Works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limited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curves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lightings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8026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Baysian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753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0003177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0</TotalTime>
  <Words>68</Words>
  <Application>Microsoft Office PowerPoint</Application>
  <PresentationFormat>Bildschirmpräsentation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KIT-PPT_Master_en_2016</vt:lpstr>
      <vt:lpstr>PowerPoint-Präsentation</vt:lpstr>
      <vt:lpstr>Agenda</vt:lpstr>
      <vt:lpstr>Dempster-Shafer Approach</vt:lpstr>
      <vt:lpstr>Gaussian Approach</vt:lpstr>
      <vt:lpstr>Baysian 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Secker</dc:creator>
  <cp:lastModifiedBy>Daniel Secker</cp:lastModifiedBy>
  <cp:revision>6</cp:revision>
  <dcterms:created xsi:type="dcterms:W3CDTF">2016-01-08T11:04:40Z</dcterms:created>
  <dcterms:modified xsi:type="dcterms:W3CDTF">2016-01-08T12:23:48Z</dcterms:modified>
</cp:coreProperties>
</file>