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4" r:id="rId2"/>
    <p:sldId id="265" r:id="rId3"/>
    <p:sldId id="267" r:id="rId4"/>
    <p:sldId id="266" r:id="rId5"/>
    <p:sldId id="271" r:id="rId6"/>
    <p:sldId id="268" r:id="rId7"/>
    <p:sldId id="269" r:id="rId8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AAE6"/>
    <a:srgbClr val="5A6EB4"/>
    <a:srgbClr val="A00078"/>
    <a:srgbClr val="A01E28"/>
    <a:srgbClr val="A08232"/>
    <a:srgbClr val="DCA01E"/>
    <a:srgbClr val="FA8214"/>
    <a:srgbClr val="82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701" autoAdjust="0"/>
    <p:restoredTop sz="91212" autoAdjust="0"/>
  </p:normalViewPr>
  <p:slideViewPr>
    <p:cSldViewPr>
      <p:cViewPr varScale="1">
        <p:scale>
          <a:sx n="115" d="100"/>
          <a:sy n="115" d="100"/>
        </p:scale>
        <p:origin x="111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3103562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de-DE" sz="800" dirty="0"/>
              <a:t>KIT – </a:t>
            </a:r>
            <a:r>
              <a:rPr lang="en-US" altLang="de-DE" sz="800" dirty="0" smtClean="0"/>
              <a:t>The Research University  in the </a:t>
            </a:r>
            <a:r>
              <a:rPr lang="en-US" altLang="de-DE" sz="800" dirty="0"/>
              <a:t>Helmholtz Association</a:t>
            </a:r>
          </a:p>
        </p:txBody>
      </p:sp>
      <p:pic>
        <p:nvPicPr>
          <p:cNvPr id="9223" name="Picture 11" descr="KIT-Logo-rgb_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0579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de-DE" altLang="de-DE"/>
              <a:t>Prof. Dr. Max Mustermann | </a:t>
            </a:r>
            <a:br>
              <a:rPr lang="de-DE" altLang="de-DE"/>
            </a:br>
            <a:r>
              <a:rPr lang="de-DE" altLang="de-DE"/>
              <a:t>Name of Faculty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970BCF3-701C-4E03-9023-30B55021831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32367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42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3656552"/>
            <a:ext cx="9144000" cy="272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35" name="Picture 9" descr="II_rahmen_neu_tit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396875" y="6598800"/>
            <a:ext cx="367030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de-DE" sz="800" dirty="0"/>
              <a:t>KIT – </a:t>
            </a:r>
            <a:r>
              <a:rPr lang="en-US" altLang="de-DE" sz="800" dirty="0" smtClean="0"/>
              <a:t> The Research University in the </a:t>
            </a:r>
            <a:r>
              <a:rPr lang="en-US" altLang="de-DE" sz="800" dirty="0"/>
              <a:t>Helmholtz Association</a:t>
            </a:r>
            <a:r>
              <a:rPr lang="de-DE" altLang="de-DE" sz="800" dirty="0"/>
              <a:t> </a:t>
            </a:r>
            <a:endParaRPr lang="en-US" altLang="de-DE" sz="800" dirty="0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385763" y="3366344"/>
            <a:ext cx="4537075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de-DE" altLang="de-DE" sz="1000" dirty="0" smtClean="0">
                <a:solidFill>
                  <a:schemeClr val="bg1"/>
                </a:solidFill>
              </a:rPr>
              <a:t>IAR, FACULTY</a:t>
            </a:r>
            <a:r>
              <a:rPr lang="de-DE" altLang="de-DE" sz="1000" baseline="0" dirty="0" smtClean="0">
                <a:solidFill>
                  <a:schemeClr val="bg1"/>
                </a:solidFill>
              </a:rPr>
              <a:t> FOR INFORMATICS</a:t>
            </a:r>
            <a:r>
              <a:rPr lang="de-DE" altLang="de-DE" sz="1000" dirty="0" smtClean="0">
                <a:solidFill>
                  <a:schemeClr val="bg1"/>
                </a:solidFill>
              </a:rPr>
              <a:t>, </a:t>
            </a:r>
            <a:r>
              <a:rPr lang="en-US" altLang="de-DE" sz="1000" dirty="0" smtClean="0">
                <a:solidFill>
                  <a:schemeClr val="bg1"/>
                </a:solidFill>
              </a:rPr>
              <a:t>COMPUTER VISION</a:t>
            </a:r>
            <a:r>
              <a:rPr lang="en-US" altLang="de-DE" sz="1000" baseline="0" dirty="0" smtClean="0">
                <a:solidFill>
                  <a:schemeClr val="bg1"/>
                </a:solidFill>
              </a:rPr>
              <a:t> FOR HCI</a:t>
            </a:r>
            <a:endParaRPr lang="de-DE" altLang="de-DE" sz="1000" dirty="0">
              <a:solidFill>
                <a:schemeClr val="bg1"/>
              </a:solidFill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  <a:latin typeface="Arial" charset="0"/>
              </a:rPr>
              <a:t>www.kit.edu</a:t>
            </a:r>
          </a:p>
        </p:txBody>
      </p:sp>
      <p:pic>
        <p:nvPicPr>
          <p:cNvPr id="26640" name="Picture 13" descr="KIT-Logo-rgb_e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Grafik 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200" y="6382800"/>
            <a:ext cx="468000" cy="468000"/>
          </a:xfrm>
          <a:prstGeom prst="rect">
            <a:avLst/>
          </a:prstGeom>
        </p:spPr>
      </p:pic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Max Mustermann - Title</a:t>
            </a:r>
          </a:p>
        </p:txBody>
      </p:sp>
    </p:spTree>
    <p:extLst>
      <p:ext uri="{BB962C8B-B14F-4D97-AF65-F5344CB8AC3E}">
        <p14:creationId xmlns:p14="http://schemas.microsoft.com/office/powerpoint/2010/main" val="4123908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Max Mustermann - Title</a:t>
            </a:r>
          </a:p>
        </p:txBody>
      </p:sp>
    </p:spTree>
    <p:extLst>
      <p:ext uri="{BB962C8B-B14F-4D97-AF65-F5344CB8AC3E}">
        <p14:creationId xmlns:p14="http://schemas.microsoft.com/office/powerpoint/2010/main" val="148359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 dirty="0" smtClean="0"/>
              <a:t>Daniel </a:t>
            </a:r>
            <a:r>
              <a:rPr lang="en-US" altLang="de-DE" dirty="0" err="1" smtClean="0"/>
              <a:t>Geier</a:t>
            </a:r>
            <a:r>
              <a:rPr lang="en-US" altLang="de-DE" dirty="0" smtClean="0"/>
              <a:t>, Marilyn, Daniel Secker - Title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269403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Max Mustermann - Title</a:t>
            </a:r>
          </a:p>
        </p:txBody>
      </p:sp>
    </p:spTree>
    <p:extLst>
      <p:ext uri="{BB962C8B-B14F-4D97-AF65-F5344CB8AC3E}">
        <p14:creationId xmlns:p14="http://schemas.microsoft.com/office/powerpoint/2010/main" val="61552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 dirty="0"/>
              <a:t>Prof. Max </a:t>
            </a:r>
            <a:r>
              <a:rPr lang="en-US" altLang="de-DE" dirty="0" err="1"/>
              <a:t>Mustermann</a:t>
            </a:r>
            <a:r>
              <a:rPr lang="en-US" altLang="de-DE" dirty="0"/>
              <a:t> - Title</a:t>
            </a:r>
          </a:p>
        </p:txBody>
      </p:sp>
    </p:spTree>
    <p:extLst>
      <p:ext uri="{BB962C8B-B14F-4D97-AF65-F5344CB8AC3E}">
        <p14:creationId xmlns:p14="http://schemas.microsoft.com/office/powerpoint/2010/main" val="113032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Max Mustermann - Title</a:t>
            </a:r>
          </a:p>
        </p:txBody>
      </p:sp>
    </p:spTree>
    <p:extLst>
      <p:ext uri="{BB962C8B-B14F-4D97-AF65-F5344CB8AC3E}">
        <p14:creationId xmlns:p14="http://schemas.microsoft.com/office/powerpoint/2010/main" val="306850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Max Mustermann - Title</a:t>
            </a:r>
          </a:p>
        </p:txBody>
      </p:sp>
    </p:spTree>
    <p:extLst>
      <p:ext uri="{BB962C8B-B14F-4D97-AF65-F5344CB8AC3E}">
        <p14:creationId xmlns:p14="http://schemas.microsoft.com/office/powerpoint/2010/main" val="1089466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Max Mustermann - Title</a:t>
            </a:r>
          </a:p>
        </p:txBody>
      </p:sp>
    </p:spTree>
    <p:extLst>
      <p:ext uri="{BB962C8B-B14F-4D97-AF65-F5344CB8AC3E}">
        <p14:creationId xmlns:p14="http://schemas.microsoft.com/office/powerpoint/2010/main" val="2918934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Max Mustermann - Title</a:t>
            </a:r>
          </a:p>
        </p:txBody>
      </p:sp>
    </p:spTree>
    <p:extLst>
      <p:ext uri="{BB962C8B-B14F-4D97-AF65-F5344CB8AC3E}">
        <p14:creationId xmlns:p14="http://schemas.microsoft.com/office/powerpoint/2010/main" val="1977935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Max Mustermann - Title</a:t>
            </a:r>
          </a:p>
        </p:txBody>
      </p:sp>
    </p:spTree>
    <p:extLst>
      <p:ext uri="{BB962C8B-B14F-4D97-AF65-F5344CB8AC3E}">
        <p14:creationId xmlns:p14="http://schemas.microsoft.com/office/powerpoint/2010/main" val="336967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dirty="0" smtClean="0"/>
              <a:t>Click to add text</a:t>
            </a:r>
          </a:p>
          <a:p>
            <a:pPr lvl="1"/>
            <a:r>
              <a:rPr lang="en-US" altLang="de-DE" dirty="0" smtClean="0"/>
              <a:t>Second level</a:t>
            </a:r>
          </a:p>
          <a:p>
            <a:pPr lvl="2"/>
            <a:r>
              <a:rPr lang="en-US" altLang="de-DE" dirty="0" smtClean="0"/>
              <a:t>Third level</a:t>
            </a:r>
          </a:p>
          <a:p>
            <a:pPr lvl="3"/>
            <a:r>
              <a:rPr lang="en-US" altLang="de-DE" dirty="0" smtClean="0"/>
              <a:t>Fourth level</a:t>
            </a:r>
          </a:p>
          <a:p>
            <a:pPr lvl="4"/>
            <a:r>
              <a:rPr lang="en-US" altLang="de-DE" dirty="0" smtClean="0"/>
              <a:t>Fifth level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6011863" y="6453188"/>
            <a:ext cx="273685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de-DE" sz="900" dirty="0" smtClean="0"/>
              <a:t>IAR, Faculty for Informatics, Computer Vision for HCI</a:t>
            </a:r>
            <a:endParaRPr lang="en-US" altLang="de-DE" sz="900" dirty="0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50825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A2177219-4D79-4D82-A800-567BDD8316C6}" type="slidenum">
              <a:rPr lang="de-DE" sz="900" b="1">
                <a:latin typeface="Arial" charset="0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sz="900" b="1" dirty="0">
              <a:latin typeface="Arial" charset="0"/>
            </a:endParaRP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612775" y="6445250"/>
            <a:ext cx="8636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r>
              <a:rPr lang="de-DE" altLang="de-DE" sz="900" dirty="0" smtClean="0"/>
              <a:t>18.01.2016</a:t>
            </a:r>
            <a:endParaRPr lang="de-DE" altLang="de-DE" sz="900" dirty="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01800" y="6445250"/>
            <a:ext cx="424815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en-US" altLang="de-DE" dirty="0" smtClean="0"/>
              <a:t>Daniel </a:t>
            </a:r>
            <a:r>
              <a:rPr lang="en-US" altLang="de-DE" dirty="0" err="1" smtClean="0"/>
              <a:t>Geier</a:t>
            </a:r>
            <a:r>
              <a:rPr lang="en-US" altLang="de-DE" dirty="0" smtClean="0"/>
              <a:t>, Marilyn Keller, Daniel Secker- CV Hands-On</a:t>
            </a:r>
            <a:endParaRPr lang="en-US" altLang="de-DE" dirty="0"/>
          </a:p>
        </p:txBody>
      </p:sp>
      <p:pic>
        <p:nvPicPr>
          <p:cNvPr id="1037" name="Picture 9" descr="KITlogo_4c_frutige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395288" y="1412875"/>
            <a:ext cx="838993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1pPr>
            <a:lvl2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2pPr>
            <a:lvl3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3pPr>
            <a:lvl4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4pPr>
            <a:lvl5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de-DE" sz="2600" dirty="0" smtClean="0"/>
              <a:t>Computer Vision</a:t>
            </a:r>
            <a:r>
              <a:rPr lang="en-US" altLang="de-DE" sz="2600" dirty="0"/>
              <a:t/>
            </a:r>
            <a:br>
              <a:rPr lang="en-US" altLang="de-DE" sz="2600" dirty="0"/>
            </a:br>
            <a:r>
              <a:rPr lang="en-US" altLang="de-DE" sz="2200" dirty="0" smtClean="0"/>
              <a:t>Hands-On Project</a:t>
            </a:r>
            <a:endParaRPr lang="en-US" altLang="de-DE" sz="2200" dirty="0"/>
          </a:p>
        </p:txBody>
      </p:sp>
      <p:sp>
        <p:nvSpPr>
          <p:cNvPr id="30725" name="Rectangle 3"/>
          <p:cNvSpPr>
            <a:spLocks noChangeArrowheads="1"/>
          </p:cNvSpPr>
          <p:nvPr/>
        </p:nvSpPr>
        <p:spPr bwMode="auto">
          <a:xfrm>
            <a:off x="396875" y="2349500"/>
            <a:ext cx="8370888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de-DE" sz="1600" b="1" dirty="0" smtClean="0">
                <a:solidFill>
                  <a:srgbClr val="000000"/>
                </a:solidFill>
              </a:rPr>
              <a:t>Skin Detection with </a:t>
            </a:r>
            <a:r>
              <a:rPr lang="en-US" altLang="de-DE" sz="1600" b="1" dirty="0" err="1" smtClean="0">
                <a:solidFill>
                  <a:srgbClr val="000000"/>
                </a:solidFill>
              </a:rPr>
              <a:t>OpenCV</a:t>
            </a:r>
            <a:endParaRPr lang="en-US" altLang="de-DE" sz="16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en-US" altLang="de-DE"/>
              <a:t>Prof. Max Mustermann - Title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Agenda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de-DE" dirty="0" smtClean="0"/>
              <a:t>Image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Preprocessing</a:t>
            </a:r>
            <a:endParaRPr lang="de-DE" altLang="de-DE" dirty="0" smtClean="0"/>
          </a:p>
          <a:p>
            <a:endParaRPr lang="de-DE" altLang="de-DE" dirty="0" smtClean="0"/>
          </a:p>
          <a:p>
            <a:r>
              <a:rPr lang="de-DE" altLang="de-DE" dirty="0" smtClean="0"/>
              <a:t>Skin </a:t>
            </a:r>
            <a:r>
              <a:rPr lang="en-US" altLang="de-DE" dirty="0" smtClean="0"/>
              <a:t>Detection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Approaches</a:t>
            </a:r>
            <a:endParaRPr lang="de-DE" altLang="de-DE" dirty="0" smtClean="0"/>
          </a:p>
          <a:p>
            <a:pPr lvl="1"/>
            <a:r>
              <a:rPr lang="de-DE" altLang="de-DE" dirty="0" err="1" smtClean="0"/>
              <a:t>Dempster</a:t>
            </a:r>
            <a:r>
              <a:rPr lang="de-DE" altLang="de-DE" dirty="0" err="1"/>
              <a:t>-</a:t>
            </a:r>
            <a:r>
              <a:rPr lang="de-DE" altLang="de-DE" dirty="0" err="1" smtClean="0"/>
              <a:t>Shafer</a:t>
            </a:r>
            <a:endParaRPr lang="de-DE" altLang="de-DE" dirty="0" smtClean="0"/>
          </a:p>
          <a:p>
            <a:pPr lvl="1"/>
            <a:r>
              <a:rPr lang="de-DE" altLang="de-DE" dirty="0" err="1" smtClean="0"/>
              <a:t>Gaussian</a:t>
            </a:r>
            <a:endParaRPr lang="de-DE" altLang="de-DE" dirty="0" smtClean="0"/>
          </a:p>
          <a:p>
            <a:pPr lvl="1"/>
            <a:r>
              <a:rPr lang="de-DE" altLang="de-DE" dirty="0" err="1" smtClean="0"/>
              <a:t>Baysian</a:t>
            </a:r>
            <a:endParaRPr lang="de-DE" altLang="de-DE" dirty="0" smtClean="0"/>
          </a:p>
          <a:p>
            <a:pPr marL="476250" lvl="1" indent="0">
              <a:buNone/>
            </a:pPr>
            <a:endParaRPr lang="de-DE" altLang="de-DE" dirty="0" smtClean="0"/>
          </a:p>
          <a:p>
            <a:r>
              <a:rPr lang="de-DE" altLang="de-DE" dirty="0" err="1" smtClean="0"/>
              <a:t>Conclusion</a:t>
            </a:r>
            <a:endParaRPr lang="de-DE" altLang="de-DE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Dempster-Shafer</a:t>
            </a:r>
            <a:r>
              <a:rPr lang="de-DE" dirty="0" smtClean="0"/>
              <a:t> Approach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smtClean="0"/>
              <a:t>Prof. Max Mustermann - Title</a:t>
            </a:r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516768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Gaussian</a:t>
            </a:r>
            <a:r>
              <a:rPr lang="de-DE" dirty="0" smtClean="0"/>
              <a:t> Approach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Small </a:t>
            </a:r>
            <a:r>
              <a:rPr lang="de-DE" dirty="0" err="1" smtClean="0"/>
              <a:t>amount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training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r>
              <a:rPr lang="de-DE" dirty="0"/>
              <a:t>Train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 smtClean="0"/>
              <a:t>built</a:t>
            </a:r>
            <a:r>
              <a:rPr lang="de-DE" dirty="0" smtClean="0"/>
              <a:t>-in </a:t>
            </a:r>
            <a:r>
              <a:rPr lang="de-DE" dirty="0" err="1" smtClean="0"/>
              <a:t>Expectation</a:t>
            </a:r>
            <a:r>
              <a:rPr lang="de-DE" dirty="0" smtClean="0"/>
              <a:t>–</a:t>
            </a:r>
            <a:r>
              <a:rPr lang="de-DE" dirty="0" err="1" smtClean="0"/>
              <a:t>maximization</a:t>
            </a:r>
            <a:r>
              <a:rPr lang="de-DE" dirty="0" smtClean="0"/>
              <a:t> </a:t>
            </a:r>
            <a:r>
              <a:rPr lang="de-DE" dirty="0" err="1" smtClean="0"/>
              <a:t>algorithm</a:t>
            </a:r>
            <a:endParaRPr lang="de-DE" dirty="0" smtClean="0"/>
          </a:p>
          <a:p>
            <a:endParaRPr lang="de-DE" dirty="0"/>
          </a:p>
          <a:p>
            <a:r>
              <a:rPr lang="de-DE" dirty="0"/>
              <a:t>High time </a:t>
            </a:r>
            <a:r>
              <a:rPr lang="de-DE" dirty="0" err="1"/>
              <a:t>complexity</a:t>
            </a:r>
            <a:endParaRPr lang="de-DE" dirty="0"/>
          </a:p>
          <a:p>
            <a:pPr lvl="1"/>
            <a:r>
              <a:rPr lang="de-DE" dirty="0"/>
              <a:t>Training </a:t>
            </a:r>
            <a:r>
              <a:rPr lang="de-DE" dirty="0" err="1"/>
              <a:t>exceeds</a:t>
            </a:r>
            <a:r>
              <a:rPr lang="de-DE" dirty="0"/>
              <a:t> time </a:t>
            </a:r>
            <a:r>
              <a:rPr lang="de-DE" dirty="0" err="1"/>
              <a:t>limit</a:t>
            </a:r>
            <a:endParaRPr lang="de-DE" dirty="0"/>
          </a:p>
          <a:p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smtClean="0"/>
              <a:t>Prof. Max Mustermann - Title</a:t>
            </a:r>
            <a:endParaRPr lang="en-US" altLang="de-DE"/>
          </a:p>
        </p:txBody>
      </p:sp>
      <p:pic>
        <p:nvPicPr>
          <p:cNvPr id="11" name="Grafik 10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193" y="3356992"/>
            <a:ext cx="3960440" cy="255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613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Approach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Predefined</a:t>
            </a:r>
            <a:r>
              <a:rPr lang="de-DE" dirty="0" smtClean="0"/>
              <a:t> </a:t>
            </a:r>
            <a:r>
              <a:rPr lang="de-DE" dirty="0" err="1"/>
              <a:t>covariances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 smtClean="0"/>
              <a:t>means</a:t>
            </a:r>
            <a:endParaRPr lang="de-DE" dirty="0" smtClean="0"/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    5 </a:t>
            </a:r>
            <a:r>
              <a:rPr lang="de-DE" dirty="0" err="1" smtClean="0"/>
              <a:t>clusters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skin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5 </a:t>
            </a:r>
            <a:r>
              <a:rPr lang="de-DE" dirty="0" err="1" smtClean="0"/>
              <a:t>for</a:t>
            </a:r>
            <a:r>
              <a:rPr lang="de-DE" dirty="0" smtClean="0"/>
              <a:t> non-skin: 			</a:t>
            </a:r>
            <a:r>
              <a:rPr lang="de-DE" dirty="0" smtClean="0">
                <a:sym typeface="Wingdings" panose="05000000000000000000" pitchFamily="2" charset="2"/>
              </a:rPr>
              <a:t>F1-score</a:t>
            </a:r>
            <a:r>
              <a:rPr lang="de-DE" dirty="0">
                <a:sym typeface="Wingdings" panose="05000000000000000000" pitchFamily="2" charset="2"/>
              </a:rPr>
              <a:t>: </a:t>
            </a:r>
            <a:r>
              <a:rPr lang="de-DE" dirty="0" smtClean="0">
                <a:sym typeface="Wingdings" panose="05000000000000000000" pitchFamily="2" charset="2"/>
              </a:rPr>
              <a:t>0.576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One live-trained cluster for skin and 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     5 predefined clusters for non-skin:</a:t>
            </a:r>
            <a:r>
              <a:rPr lang="en-US" dirty="0" smtClean="0">
                <a:sym typeface="Wingdings" panose="05000000000000000000" pitchFamily="2" charset="2"/>
              </a:rPr>
              <a:t>			F1-score</a:t>
            </a:r>
            <a:r>
              <a:rPr lang="en-US" dirty="0" smtClean="0">
                <a:sym typeface="Wingdings" panose="05000000000000000000" pitchFamily="2" charset="2"/>
              </a:rPr>
              <a:t>: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dirty="0" smtClean="0"/>
              <a:t>0.686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smtClean="0"/>
              <a:t>Daniel Geier, Marilyn, Daniel Secker - Title</a:t>
            </a:r>
            <a:endParaRPr lang="en-US" altLang="de-DE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2352345" y="2750258"/>
            <a:ext cx="4436135" cy="3342567"/>
            <a:chOff x="539552" y="1148859"/>
            <a:chExt cx="6624737" cy="4991649"/>
          </a:xfrm>
        </p:grpSpPr>
        <p:pic>
          <p:nvPicPr>
            <p:cNvPr id="6" name="Inhaltsplatzhalter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39552" y="3706867"/>
              <a:ext cx="3244855" cy="2433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3" y="1156818"/>
              <a:ext cx="3244855" cy="2433641"/>
            </a:xfrm>
            <a:prstGeom prst="rect">
              <a:avLst/>
            </a:prstGeom>
          </p:spPr>
        </p:pic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9" y="3706867"/>
              <a:ext cx="3240360" cy="2430270"/>
            </a:xfrm>
            <a:prstGeom prst="rect">
              <a:avLst/>
            </a:prstGeom>
          </p:spPr>
        </p:pic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9" y="1148859"/>
              <a:ext cx="3240360" cy="24302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6880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Baysian</a:t>
            </a:r>
            <a:r>
              <a:rPr lang="de-DE" dirty="0" smtClean="0"/>
              <a:t> Approach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smtClean="0"/>
              <a:t>Daniel Geier, Marilyn, Daniel Secker - Title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3275328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Conclusion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smtClean="0"/>
              <a:t>Daniel Geier, Marilyn, Daniel Secker - Title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1050003177"/>
      </p:ext>
    </p:extLst>
  </p:cSld>
  <p:clrMapOvr>
    <a:masterClrMapping/>
  </p:clrMapOvr>
</p:sld>
</file>

<file path=ppt/theme/theme1.xml><?xml version="1.0" encoding="utf-8"?>
<a:theme xmlns:a="http://schemas.openxmlformats.org/drawingml/2006/main" name="KIT-PPT_Master_en_2016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KIT-PPT_Master_en_2016</Template>
  <TotalTime>0</TotalTime>
  <Words>101</Words>
  <Application>Microsoft Office PowerPoint</Application>
  <PresentationFormat>Bildschirmpräsentation (4:3)</PresentationFormat>
  <Paragraphs>31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Arial</vt:lpstr>
      <vt:lpstr>Wingdings</vt:lpstr>
      <vt:lpstr>KIT-PPT_Master_en_2016</vt:lpstr>
      <vt:lpstr>PowerPoint-Präsentation</vt:lpstr>
      <vt:lpstr>Agenda</vt:lpstr>
      <vt:lpstr>Dempster-Shafer Approach</vt:lpstr>
      <vt:lpstr>Gaussian Approach</vt:lpstr>
      <vt:lpstr>Gaussian Approach</vt:lpstr>
      <vt:lpstr>Baysian Approach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Secker</dc:creator>
  <cp:lastModifiedBy>Daniel Secker</cp:lastModifiedBy>
  <cp:revision>31</cp:revision>
  <dcterms:created xsi:type="dcterms:W3CDTF">2016-01-08T11:04:40Z</dcterms:created>
  <dcterms:modified xsi:type="dcterms:W3CDTF">2016-01-17T19:36:18Z</dcterms:modified>
</cp:coreProperties>
</file>