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7" r:id="rId4"/>
    <p:sldId id="266" r:id="rId5"/>
    <p:sldId id="268" r:id="rId6"/>
    <p:sldId id="270" r:id="rId7"/>
    <p:sldId id="271" r:id="rId8"/>
    <p:sldId id="272" r:id="rId9"/>
    <p:sldId id="269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76" d="100"/>
          <a:sy n="76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The Research University  in the </a:t>
            </a:r>
            <a:r>
              <a:rPr lang="en-US" altLang="de-DE" sz="800" dirty="0"/>
              <a:t>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656552"/>
            <a:ext cx="9144000" cy="272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 The Research University in the </a:t>
            </a:r>
            <a:r>
              <a:rPr lang="en-US" altLang="de-DE" sz="800" dirty="0"/>
              <a:t>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1000" dirty="0" smtClean="0">
                <a:solidFill>
                  <a:schemeClr val="bg1"/>
                </a:solidFill>
              </a:rPr>
              <a:t>IAR, FACULTY</a:t>
            </a:r>
            <a:r>
              <a:rPr lang="de-DE" altLang="de-DE" sz="1000" baseline="0" dirty="0" smtClean="0">
                <a:solidFill>
                  <a:schemeClr val="bg1"/>
                </a:solidFill>
              </a:rPr>
              <a:t> FOR INFORMATICS</a:t>
            </a:r>
            <a:r>
              <a:rPr lang="de-DE" altLang="de-DE" sz="1000" dirty="0" smtClean="0">
                <a:solidFill>
                  <a:schemeClr val="bg1"/>
                </a:solidFill>
              </a:rPr>
              <a:t>, </a:t>
            </a:r>
            <a:r>
              <a:rPr lang="en-US" altLang="de-DE" sz="1000" dirty="0" smtClean="0">
                <a:solidFill>
                  <a:schemeClr val="bg1"/>
                </a:solidFill>
              </a:rPr>
              <a:t>COMPUTER VISION</a:t>
            </a:r>
            <a:r>
              <a:rPr lang="en-US" altLang="de-DE" sz="1000" baseline="0" dirty="0" smtClean="0">
                <a:solidFill>
                  <a:schemeClr val="bg1"/>
                </a:solidFill>
              </a:rPr>
              <a:t> FOR HCI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 smtClean="0"/>
              <a:t>Daniel </a:t>
            </a:r>
            <a:r>
              <a:rPr lang="en-US" altLang="de-DE" dirty="0" err="1" smtClean="0"/>
              <a:t>Geier</a:t>
            </a:r>
            <a:r>
              <a:rPr lang="en-US" altLang="de-DE" dirty="0" smtClean="0"/>
              <a:t>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Prof. Max </a:t>
            </a:r>
            <a:r>
              <a:rPr lang="en-US" altLang="de-DE" dirty="0" err="1"/>
              <a:t>Mustermann</a:t>
            </a:r>
            <a:r>
              <a:rPr lang="en-US" altLang="de-DE" dirty="0"/>
              <a:t> 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 smtClean="0"/>
              <a:t>Click to add text</a:t>
            </a:r>
          </a:p>
          <a:p>
            <a:pPr lvl="1"/>
            <a:r>
              <a:rPr lang="en-US" altLang="de-DE" dirty="0" smtClean="0"/>
              <a:t>Second level</a:t>
            </a:r>
          </a:p>
          <a:p>
            <a:pPr lvl="2"/>
            <a:r>
              <a:rPr lang="en-US" altLang="de-DE" dirty="0" smtClean="0"/>
              <a:t>Third level</a:t>
            </a:r>
          </a:p>
          <a:p>
            <a:pPr lvl="3"/>
            <a:r>
              <a:rPr lang="en-US" altLang="de-DE" dirty="0" smtClean="0"/>
              <a:t>Fourth level</a:t>
            </a:r>
          </a:p>
          <a:p>
            <a:pPr lvl="4"/>
            <a:r>
              <a:rPr lang="en-US" altLang="de-DE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 smtClean="0"/>
              <a:t>IAR, Faculty for Informatics, Computer Vision for HCI</a:t>
            </a:r>
            <a:endParaRPr lang="en-US" alt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de-DE" sz="9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 smtClean="0"/>
              <a:t>18.01.2016</a:t>
            </a:r>
            <a:endParaRPr lang="de-DE" altLang="de-DE" sz="900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 dirty="0" smtClean="0"/>
              <a:t>Daniel </a:t>
            </a:r>
            <a:r>
              <a:rPr lang="en-US" altLang="de-DE" dirty="0" err="1" smtClean="0"/>
              <a:t>Geier</a:t>
            </a:r>
            <a:r>
              <a:rPr lang="en-US" altLang="de-DE" dirty="0" smtClean="0"/>
              <a:t>, Marilyn Keller, Daniel Secker- CV Hands-On</a:t>
            </a:r>
            <a:endParaRPr lang="en-US" altLang="de-DE" dirty="0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 smtClean="0"/>
              <a:t>Computer Vision</a:t>
            </a:r>
            <a:r>
              <a:rPr lang="en-US" altLang="de-DE" sz="2600" dirty="0"/>
              <a:t/>
            </a:r>
            <a:br>
              <a:rPr lang="en-US" altLang="de-DE" sz="2600" dirty="0"/>
            </a:br>
            <a:r>
              <a:rPr lang="en-US" altLang="de-DE" sz="2200" dirty="0" smtClean="0"/>
              <a:t>Hands-On Project</a:t>
            </a: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b="1" dirty="0" smtClean="0">
                <a:solidFill>
                  <a:srgbClr val="000000"/>
                </a:solidFill>
              </a:rPr>
              <a:t>Skin Detection with </a:t>
            </a:r>
            <a:r>
              <a:rPr lang="en-US" altLang="de-DE" sz="1600" b="1" dirty="0" err="1" smtClean="0">
                <a:solidFill>
                  <a:srgbClr val="000000"/>
                </a:solidFill>
              </a:rPr>
              <a:t>OpenCV</a:t>
            </a:r>
            <a:endParaRPr lang="en-US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Max Mustermann - Title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Agenda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Skin </a:t>
            </a:r>
            <a:r>
              <a:rPr lang="de-DE" altLang="de-DE" dirty="0" err="1" smtClean="0"/>
              <a:t>Detection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Approaches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Dempster</a:t>
            </a:r>
            <a:r>
              <a:rPr lang="de-DE" altLang="de-DE" dirty="0" err="1"/>
              <a:t>-</a:t>
            </a:r>
            <a:r>
              <a:rPr lang="de-DE" altLang="de-DE" dirty="0" err="1" smtClean="0"/>
              <a:t>Shafer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Gaussian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K </a:t>
            </a:r>
            <a:r>
              <a:rPr lang="de-DE" altLang="de-DE" dirty="0" err="1" smtClean="0"/>
              <a:t>nearest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neighbor</a:t>
            </a:r>
            <a:endParaRPr lang="de-DE" altLang="de-DE" dirty="0" smtClean="0"/>
          </a:p>
          <a:p>
            <a:pPr marL="476250" lvl="1" indent="0">
              <a:buNone/>
            </a:pPr>
            <a:endParaRPr lang="de-DE" altLang="de-DE" dirty="0" smtClean="0"/>
          </a:p>
          <a:p>
            <a:r>
              <a:rPr lang="de-DE" altLang="de-DE" dirty="0" err="1" smtClean="0"/>
              <a:t>Conclusion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Dempster-Shafer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Prof. Max Mustermann - Title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167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Gaussian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Works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limited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curves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lightings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Prof. Max Mustermann - Title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8026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altLang="de-DE" dirty="0"/>
              <a:t>K </a:t>
            </a:r>
            <a:r>
              <a:rPr lang="de-DE" altLang="de-DE" dirty="0" err="1"/>
              <a:t>nearest</a:t>
            </a:r>
            <a:r>
              <a:rPr lang="de-DE" altLang="de-DE" dirty="0"/>
              <a:t> </a:t>
            </a:r>
            <a:r>
              <a:rPr lang="de-DE" altLang="de-DE" dirty="0" err="1"/>
              <a:t>neighbor</a:t>
            </a:r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150317"/>
          </a:xfrm>
        </p:spPr>
        <p:txBody>
          <a:bodyPr/>
          <a:lstStyle/>
          <a:p>
            <a:r>
              <a:rPr lang="de-DE" dirty="0" err="1" smtClean="0"/>
              <a:t>OpenCV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de-DE" dirty="0" smtClean="0"/>
              <a:t>Training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endParaRPr lang="de-DE" dirty="0" smtClean="0"/>
          </a:p>
          <a:p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neibors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619772"/>
            <a:ext cx="3744416" cy="28083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3" y="2619772"/>
            <a:ext cx="3759674" cy="2825452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79413" y="5652220"/>
            <a:ext cx="8356600" cy="115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The </a:t>
            </a:r>
            <a:r>
              <a:rPr lang="de-DE" kern="0" dirty="0" err="1" smtClean="0"/>
              <a:t>threashold</a:t>
            </a:r>
            <a:r>
              <a:rPr lang="de-DE" kern="0" dirty="0" smtClean="0"/>
              <a:t> </a:t>
            </a:r>
            <a:r>
              <a:rPr lang="de-DE" kern="0" dirty="0" err="1" smtClean="0"/>
              <a:t>can</a:t>
            </a:r>
            <a:r>
              <a:rPr lang="de-DE" kern="0" dirty="0" smtClean="0"/>
              <a:t> not </a:t>
            </a:r>
            <a:r>
              <a:rPr lang="de-DE" kern="0" dirty="0" err="1" smtClean="0"/>
              <a:t>be</a:t>
            </a:r>
            <a:r>
              <a:rPr lang="de-DE" kern="0" dirty="0" smtClean="0"/>
              <a:t> </a:t>
            </a:r>
            <a:r>
              <a:rPr lang="de-DE" kern="0" dirty="0" err="1" smtClean="0"/>
              <a:t>adjusted</a:t>
            </a:r>
            <a:r>
              <a:rPr lang="de-DE" kern="0" dirty="0" smtClean="0"/>
              <a:t> -&gt; </a:t>
            </a:r>
            <a:r>
              <a:rPr lang="de-DE" kern="0" dirty="0" err="1" smtClean="0"/>
              <a:t>no</a:t>
            </a:r>
            <a:r>
              <a:rPr lang="de-DE" kern="0" dirty="0" smtClean="0"/>
              <a:t> ROC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2753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altLang="de-DE" dirty="0"/>
              <a:t>K </a:t>
            </a:r>
            <a:r>
              <a:rPr lang="de-DE" altLang="de-DE" dirty="0" err="1"/>
              <a:t>nearest</a:t>
            </a:r>
            <a:r>
              <a:rPr lang="de-DE" altLang="de-DE" dirty="0"/>
              <a:t> </a:t>
            </a:r>
            <a:r>
              <a:rPr lang="de-DE" altLang="de-DE" dirty="0" err="1"/>
              <a:t>neighbor</a:t>
            </a:r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150317"/>
          </a:xfrm>
        </p:spPr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pictures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noisy</a:t>
            </a:r>
            <a:endParaRPr lang="de-DE" dirty="0" smtClean="0"/>
          </a:p>
          <a:p>
            <a:r>
              <a:rPr lang="de-DE" dirty="0" smtClean="0"/>
              <a:t>On </a:t>
            </a:r>
            <a:r>
              <a:rPr lang="de-DE" dirty="0" err="1" smtClean="0"/>
              <a:t>others</a:t>
            </a:r>
            <a:r>
              <a:rPr lang="de-DE" dirty="0" smtClean="0"/>
              <a:t>,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4936"/>
            <a:ext cx="3816085" cy="28620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0" y="462118"/>
            <a:ext cx="2833216" cy="21249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14855"/>
            <a:ext cx="2808312" cy="21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altLang="de-DE" dirty="0"/>
              <a:t>K </a:t>
            </a:r>
            <a:r>
              <a:rPr lang="de-DE" altLang="de-DE" dirty="0" err="1"/>
              <a:t>nearest</a:t>
            </a:r>
            <a:r>
              <a:rPr lang="de-DE" altLang="de-DE" dirty="0"/>
              <a:t> </a:t>
            </a:r>
            <a:r>
              <a:rPr lang="de-DE" altLang="de-DE" dirty="0" err="1"/>
              <a:t>neighbor</a:t>
            </a:r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196753"/>
            <a:ext cx="8356600" cy="504056"/>
          </a:xfrm>
        </p:spPr>
        <p:txBody>
          <a:bodyPr/>
          <a:lstStyle/>
          <a:p>
            <a:r>
              <a:rPr lang="de-DE" dirty="0" smtClean="0"/>
              <a:t>Fast </a:t>
            </a:r>
            <a:r>
              <a:rPr lang="de-DE" dirty="0" err="1" smtClean="0"/>
              <a:t>training</a:t>
            </a:r>
            <a:r>
              <a:rPr lang="de-DE" dirty="0" smtClean="0"/>
              <a:t> but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26931"/>
              </p:ext>
            </p:extLst>
          </p:nvPr>
        </p:nvGraphicFramePr>
        <p:xfrm>
          <a:off x="107504" y="1716462"/>
          <a:ext cx="8928994" cy="1208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640"/>
                <a:gridCol w="1173101"/>
                <a:gridCol w="1173101"/>
                <a:gridCol w="1166034"/>
                <a:gridCol w="1166034"/>
                <a:gridCol w="1166034"/>
                <a:gridCol w="848025"/>
                <a:gridCol w="848025"/>
              </a:tblGrid>
              <a:tr h="4028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nb points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all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1/100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1/1000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1/10000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028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nb neihbours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28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classification time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10 mn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 mn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 sec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3" t="23226" r="21650"/>
          <a:stretch/>
        </p:blipFill>
        <p:spPr>
          <a:xfrm>
            <a:off x="4423108" y="3479155"/>
            <a:ext cx="1526842" cy="248093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3" t="24801" r="21650"/>
          <a:stretch/>
        </p:blipFill>
        <p:spPr>
          <a:xfrm>
            <a:off x="148776" y="3429000"/>
            <a:ext cx="1553024" cy="255694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1" t="25200" r="21755"/>
          <a:stretch/>
        </p:blipFill>
        <p:spPr>
          <a:xfrm>
            <a:off x="1804752" y="3429000"/>
            <a:ext cx="1543112" cy="2551832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H="1">
            <a:off x="899592" y="2924943"/>
            <a:ext cx="905160" cy="3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2771800" y="2924943"/>
            <a:ext cx="360040" cy="3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5364088" y="2924943"/>
            <a:ext cx="288032" cy="3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0" t="26908" r="21526"/>
          <a:stretch/>
        </p:blipFill>
        <p:spPr>
          <a:xfrm>
            <a:off x="7514318" y="3429000"/>
            <a:ext cx="1522180" cy="2480939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>
            <a:off x="7740352" y="2924943"/>
            <a:ext cx="432048" cy="3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5" t="26375" r="21650"/>
          <a:stretch/>
        </p:blipFill>
        <p:spPr>
          <a:xfrm>
            <a:off x="5994555" y="3459458"/>
            <a:ext cx="1486022" cy="2480939"/>
          </a:xfrm>
          <a:prstGeom prst="rect">
            <a:avLst/>
          </a:prstGeom>
        </p:spPr>
      </p:pic>
      <p:cxnSp>
        <p:nvCxnSpPr>
          <p:cNvPr id="30" name="Connecteur droit avec flèche 29"/>
          <p:cNvCxnSpPr/>
          <p:nvPr/>
        </p:nvCxnSpPr>
        <p:spPr>
          <a:xfrm flipH="1">
            <a:off x="6660232" y="2969861"/>
            <a:ext cx="77334" cy="41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altLang="de-DE" dirty="0"/>
              <a:t>K </a:t>
            </a:r>
            <a:r>
              <a:rPr lang="de-DE" altLang="de-DE" dirty="0" err="1"/>
              <a:t>nearest</a:t>
            </a:r>
            <a:r>
              <a:rPr lang="de-DE" altLang="de-DE" dirty="0"/>
              <a:t> </a:t>
            </a:r>
            <a:r>
              <a:rPr lang="de-DE" altLang="de-DE" dirty="0" err="1"/>
              <a:t>neighbor</a:t>
            </a:r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150317"/>
          </a:xfrm>
        </p:spPr>
        <p:txBody>
          <a:bodyPr/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6355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500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82</TotalTime>
  <Words>171</Words>
  <Application>Microsoft Office PowerPoint</Application>
  <PresentationFormat>Affichage à l'écran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KIT-PPT_Master_en_2016</vt:lpstr>
      <vt:lpstr>Présentation PowerPoint</vt:lpstr>
      <vt:lpstr>Agenda</vt:lpstr>
      <vt:lpstr>Dempster-Shafer Approach</vt:lpstr>
      <vt:lpstr>Gaussian Approach</vt:lpstr>
      <vt:lpstr>K nearest neighbor</vt:lpstr>
      <vt:lpstr>K nearest neighbor</vt:lpstr>
      <vt:lpstr>K nearest neighbor</vt:lpstr>
      <vt:lpstr>K nearest neighbor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Secker</dc:creator>
  <cp:lastModifiedBy>marilyn</cp:lastModifiedBy>
  <cp:revision>13</cp:revision>
  <dcterms:created xsi:type="dcterms:W3CDTF">2016-01-08T11:04:40Z</dcterms:created>
  <dcterms:modified xsi:type="dcterms:W3CDTF">2016-01-15T12:32:04Z</dcterms:modified>
</cp:coreProperties>
</file>