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4" r:id="rId2"/>
    <p:sldId id="265" r:id="rId3"/>
    <p:sldId id="267" r:id="rId4"/>
    <p:sldId id="266" r:id="rId5"/>
    <p:sldId id="268" r:id="rId6"/>
    <p:sldId id="270" r:id="rId7"/>
    <p:sldId id="271" r:id="rId8"/>
    <p:sldId id="272" r:id="rId9"/>
    <p:sldId id="269" r:id="rId1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701" autoAdjust="0"/>
    <p:restoredTop sz="91212" autoAdjust="0"/>
  </p:normalViewPr>
  <p:slideViewPr>
    <p:cSldViewPr>
      <p:cViewPr varScale="1">
        <p:scale>
          <a:sx n="76" d="100"/>
          <a:sy n="76" d="100"/>
        </p:scale>
        <p:origin x="5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</a:t>
            </a:r>
            <a:r>
              <a:rPr lang="en-US" altLang="de-DE" sz="800" dirty="0" smtClean="0"/>
              <a:t>The Research University  in the </a:t>
            </a:r>
            <a:r>
              <a:rPr lang="en-US" altLang="de-DE" sz="800" dirty="0"/>
              <a:t>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4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3656552"/>
            <a:ext cx="9144000" cy="272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6598800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</a:t>
            </a:r>
            <a:r>
              <a:rPr lang="en-US" altLang="de-DE" sz="800" dirty="0" smtClean="0"/>
              <a:t> The Research University in the </a:t>
            </a:r>
            <a:r>
              <a:rPr lang="en-US" altLang="de-DE" sz="800" dirty="0"/>
              <a:t>Helmholtz Association</a:t>
            </a:r>
            <a:r>
              <a:rPr lang="de-DE" altLang="de-DE" sz="800" dirty="0"/>
              <a:t> </a:t>
            </a:r>
            <a:endParaRPr lang="en-US" altLang="de-DE" sz="800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3" y="3366344"/>
            <a:ext cx="4537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e-DE" altLang="de-DE" sz="1000" dirty="0" smtClean="0">
                <a:solidFill>
                  <a:schemeClr val="bg1"/>
                </a:solidFill>
              </a:rPr>
              <a:t>IAR, FACULTY</a:t>
            </a:r>
            <a:r>
              <a:rPr lang="de-DE" altLang="de-DE" sz="1000" baseline="0" dirty="0" smtClean="0">
                <a:solidFill>
                  <a:schemeClr val="bg1"/>
                </a:solidFill>
              </a:rPr>
              <a:t> FOR INFORMATICS</a:t>
            </a:r>
            <a:r>
              <a:rPr lang="de-DE" altLang="de-DE" sz="1000" dirty="0" smtClean="0">
                <a:solidFill>
                  <a:schemeClr val="bg1"/>
                </a:solidFill>
              </a:rPr>
              <a:t>, </a:t>
            </a:r>
            <a:r>
              <a:rPr lang="en-US" altLang="de-DE" sz="1000" dirty="0" smtClean="0">
                <a:solidFill>
                  <a:schemeClr val="bg1"/>
                </a:solidFill>
              </a:rPr>
              <a:t>COMPUTER VISION</a:t>
            </a:r>
            <a:r>
              <a:rPr lang="en-US" altLang="de-DE" sz="1000" baseline="0" dirty="0" smtClean="0">
                <a:solidFill>
                  <a:schemeClr val="bg1"/>
                </a:solidFill>
              </a:rPr>
              <a:t> FOR HCI</a:t>
            </a:r>
            <a:endParaRPr lang="de-DE" altLang="de-DE" sz="1000" dirty="0">
              <a:solidFill>
                <a:schemeClr val="bg1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latin typeface="Arial" charset="0"/>
              </a:rPr>
              <a:t>www.kit.edu</a:t>
            </a:r>
          </a:p>
        </p:txBody>
      </p:sp>
      <p:pic>
        <p:nvPicPr>
          <p:cNvPr id="26640" name="Picture 13" descr="KIT-Logo-rgb_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200" y="6382800"/>
            <a:ext cx="468000" cy="468000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41239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14835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dirty="0" smtClean="0"/>
              <a:t>Daniel </a:t>
            </a:r>
            <a:r>
              <a:rPr lang="en-US" altLang="de-DE" dirty="0" err="1" smtClean="0"/>
              <a:t>Geier</a:t>
            </a:r>
            <a:r>
              <a:rPr lang="en-US" altLang="de-DE" dirty="0" smtClean="0"/>
              <a:t>, Marilyn, Daniel Secker - Title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61552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Prof. Max </a:t>
            </a:r>
            <a:r>
              <a:rPr lang="en-US" altLang="de-DE" dirty="0" err="1"/>
              <a:t>Mustermann</a:t>
            </a:r>
            <a:r>
              <a:rPr lang="en-US" altLang="de-DE" dirty="0"/>
              <a:t> - Title</a:t>
            </a:r>
          </a:p>
        </p:txBody>
      </p:sp>
    </p:spTree>
    <p:extLst>
      <p:ext uri="{BB962C8B-B14F-4D97-AF65-F5344CB8AC3E}">
        <p14:creationId xmlns:p14="http://schemas.microsoft.com/office/powerpoint/2010/main" val="113032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3068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108946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291893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197793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Prof. Max Mustermann - Title</a:t>
            </a:r>
          </a:p>
        </p:txBody>
      </p:sp>
    </p:spTree>
    <p:extLst>
      <p:ext uri="{BB962C8B-B14F-4D97-AF65-F5344CB8AC3E}">
        <p14:creationId xmlns:p14="http://schemas.microsoft.com/office/powerpoint/2010/main" val="33696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 smtClean="0"/>
              <a:t>Click to add text</a:t>
            </a:r>
          </a:p>
          <a:p>
            <a:pPr lvl="1"/>
            <a:r>
              <a:rPr lang="en-US" altLang="de-DE" dirty="0" smtClean="0"/>
              <a:t>Second level</a:t>
            </a:r>
          </a:p>
          <a:p>
            <a:pPr lvl="2"/>
            <a:r>
              <a:rPr lang="en-US" altLang="de-DE" dirty="0" smtClean="0"/>
              <a:t>Third level</a:t>
            </a:r>
          </a:p>
          <a:p>
            <a:pPr lvl="3"/>
            <a:r>
              <a:rPr lang="en-US" altLang="de-DE" dirty="0" smtClean="0"/>
              <a:t>Fourth level</a:t>
            </a:r>
          </a:p>
          <a:p>
            <a:pPr lvl="4"/>
            <a:r>
              <a:rPr lang="en-US" altLang="de-DE" dirty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 dirty="0" smtClean="0"/>
              <a:t>IAR, Faculty for Informatics, Computer Vision for HCI</a:t>
            </a:r>
            <a:endParaRPr lang="en-US" altLang="de-DE" sz="90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‹N°›</a:t>
            </a:fld>
            <a:endParaRPr lang="de-DE" sz="900" b="1" dirty="0">
              <a:latin typeface="Arial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612775" y="6445250"/>
            <a:ext cx="863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de-DE" altLang="de-DE" sz="900" dirty="0" smtClean="0"/>
              <a:t>18.01.2016</a:t>
            </a:r>
            <a:endParaRPr lang="de-DE" altLang="de-DE" sz="900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de-DE" dirty="0" smtClean="0"/>
              <a:t>Daniel </a:t>
            </a:r>
            <a:r>
              <a:rPr lang="en-US" altLang="de-DE" dirty="0" err="1" smtClean="0"/>
              <a:t>Geier</a:t>
            </a:r>
            <a:r>
              <a:rPr lang="en-US" altLang="de-DE" dirty="0" smtClean="0"/>
              <a:t>, Marilyn Keller, Daniel Secker- CV Hands-On</a:t>
            </a:r>
            <a:endParaRPr lang="en-US" altLang="de-DE" dirty="0"/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de-DE" sz="2600" dirty="0" smtClean="0"/>
              <a:t>Computer Vision</a:t>
            </a:r>
            <a:r>
              <a:rPr lang="en-US" altLang="de-DE" sz="2600" dirty="0"/>
              <a:t/>
            </a:r>
            <a:br>
              <a:rPr lang="en-US" altLang="de-DE" sz="2600" dirty="0"/>
            </a:br>
            <a:r>
              <a:rPr lang="en-US" altLang="de-DE" sz="2200" dirty="0" smtClean="0"/>
              <a:t>Hands-On Project</a:t>
            </a:r>
            <a:endParaRPr lang="en-US" altLang="de-DE" sz="2200" dirty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de-DE" sz="1600" b="1" dirty="0" smtClean="0">
                <a:solidFill>
                  <a:srgbClr val="000000"/>
                </a:solidFill>
              </a:rPr>
              <a:t>Skin Detection with </a:t>
            </a:r>
            <a:r>
              <a:rPr lang="en-US" altLang="de-DE" sz="1600" b="1" dirty="0" err="1" smtClean="0">
                <a:solidFill>
                  <a:srgbClr val="000000"/>
                </a:solidFill>
              </a:rPr>
              <a:t>OpenCV</a:t>
            </a:r>
            <a:endParaRPr lang="en-US" altLang="de-DE"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en-US" altLang="de-DE"/>
              <a:t>Prof. Max Mustermann - Title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Agenda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Skin </a:t>
            </a:r>
            <a:r>
              <a:rPr lang="de-DE" altLang="de-DE" dirty="0" err="1" smtClean="0"/>
              <a:t>Detection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Approaches</a:t>
            </a:r>
            <a:endParaRPr lang="de-DE" altLang="de-DE" dirty="0" smtClean="0"/>
          </a:p>
          <a:p>
            <a:pPr lvl="1"/>
            <a:r>
              <a:rPr lang="de-DE" altLang="de-DE" dirty="0" err="1" smtClean="0"/>
              <a:t>Dempster</a:t>
            </a:r>
            <a:r>
              <a:rPr lang="de-DE" altLang="de-DE" dirty="0" err="1"/>
              <a:t>-</a:t>
            </a:r>
            <a:r>
              <a:rPr lang="de-DE" altLang="de-DE" dirty="0" err="1" smtClean="0"/>
              <a:t>Shafer</a:t>
            </a:r>
            <a:endParaRPr lang="de-DE" altLang="de-DE" dirty="0" smtClean="0"/>
          </a:p>
          <a:p>
            <a:pPr lvl="1"/>
            <a:r>
              <a:rPr lang="de-DE" altLang="de-DE" dirty="0" err="1" smtClean="0"/>
              <a:t>Gaussian</a:t>
            </a:r>
            <a:endParaRPr lang="de-DE" altLang="de-DE" dirty="0" smtClean="0"/>
          </a:p>
          <a:p>
            <a:pPr lvl="1"/>
            <a:r>
              <a:rPr lang="de-DE" altLang="de-DE" dirty="0" smtClean="0"/>
              <a:t>K </a:t>
            </a:r>
            <a:r>
              <a:rPr lang="de-DE" altLang="de-DE" dirty="0" err="1" smtClean="0"/>
              <a:t>nearest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neighbor</a:t>
            </a:r>
            <a:endParaRPr lang="de-DE" altLang="de-DE" dirty="0" smtClean="0"/>
          </a:p>
          <a:p>
            <a:pPr marL="476250" lvl="1" indent="0">
              <a:buNone/>
            </a:pPr>
            <a:endParaRPr lang="de-DE" altLang="de-DE" dirty="0" smtClean="0"/>
          </a:p>
          <a:p>
            <a:r>
              <a:rPr lang="de-DE" altLang="de-DE" dirty="0" err="1" smtClean="0"/>
              <a:t>Conclusion</a:t>
            </a:r>
            <a:endParaRPr lang="de-DE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Dempster-Shafer</a:t>
            </a:r>
            <a:r>
              <a:rPr lang="de-DE" dirty="0" smtClean="0"/>
              <a:t> Approach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Prof. Max Mustermann - Title</a:t>
            </a:r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51676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Gaussian</a:t>
            </a:r>
            <a:r>
              <a:rPr lang="de-DE" dirty="0" smtClean="0"/>
              <a:t> Approach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Works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limited </a:t>
            </a:r>
            <a:r>
              <a:rPr lang="de-DE" dirty="0" err="1" smtClean="0"/>
              <a:t>training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smtClean="0"/>
              <a:t>Multiple </a:t>
            </a:r>
            <a:r>
              <a:rPr lang="de-DE" dirty="0" err="1" smtClean="0"/>
              <a:t>curves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different </a:t>
            </a:r>
            <a:r>
              <a:rPr lang="de-DE" dirty="0" err="1" smtClean="0"/>
              <a:t>lightings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Prof. Max Mustermann - Title</a:t>
            </a:r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8026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de-DE" altLang="de-DE" dirty="0"/>
              <a:t>K </a:t>
            </a:r>
            <a:r>
              <a:rPr lang="de-DE" altLang="de-DE" dirty="0" err="1"/>
              <a:t>nearest</a:t>
            </a:r>
            <a:r>
              <a:rPr lang="de-DE" altLang="de-DE" dirty="0"/>
              <a:t> </a:t>
            </a:r>
            <a:r>
              <a:rPr lang="de-DE" altLang="de-DE" dirty="0" err="1"/>
              <a:t>neighbor</a:t>
            </a:r>
            <a:endParaRPr lang="de-DE" alt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1150317"/>
          </a:xfrm>
        </p:spPr>
        <p:txBody>
          <a:bodyPr/>
          <a:lstStyle/>
          <a:p>
            <a:r>
              <a:rPr lang="de-DE" dirty="0" err="1" smtClean="0"/>
              <a:t>OpenCV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 smtClean="0"/>
          </a:p>
          <a:p>
            <a:r>
              <a:rPr lang="de-DE" dirty="0" smtClean="0"/>
              <a:t>Training </a:t>
            </a:r>
            <a:r>
              <a:rPr lang="de-DE" dirty="0" err="1" smtClean="0"/>
              <a:t>with</a:t>
            </a:r>
            <a:r>
              <a:rPr lang="de-DE" dirty="0" smtClean="0"/>
              <a:t> all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points</a:t>
            </a:r>
            <a:endParaRPr lang="de-DE" dirty="0" smtClean="0"/>
          </a:p>
          <a:p>
            <a:r>
              <a:rPr lang="de-DE" dirty="0" err="1" smtClean="0"/>
              <a:t>Searching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nearest</a:t>
            </a:r>
            <a:r>
              <a:rPr lang="de-DE" dirty="0" smtClean="0"/>
              <a:t> </a:t>
            </a:r>
            <a:r>
              <a:rPr lang="de-DE" dirty="0" err="1" smtClean="0"/>
              <a:t>neibors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Daniel Geier, Marilyn, Daniel Secker - Title</a:t>
            </a:r>
            <a:endParaRPr lang="en-US" altLang="de-DE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2619772"/>
            <a:ext cx="3744416" cy="280831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713" y="2619772"/>
            <a:ext cx="3759674" cy="2825452"/>
          </a:xfrm>
          <a:prstGeom prst="rect">
            <a:avLst/>
          </a:prstGeom>
        </p:spPr>
      </p:pic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379413" y="5652220"/>
            <a:ext cx="8356600" cy="115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The </a:t>
            </a:r>
            <a:r>
              <a:rPr lang="de-DE" kern="0" dirty="0" err="1" smtClean="0"/>
              <a:t>threashold</a:t>
            </a:r>
            <a:r>
              <a:rPr lang="de-DE" kern="0" dirty="0" smtClean="0"/>
              <a:t> </a:t>
            </a:r>
            <a:r>
              <a:rPr lang="de-DE" kern="0" dirty="0" err="1" smtClean="0"/>
              <a:t>can</a:t>
            </a:r>
            <a:r>
              <a:rPr lang="de-DE" kern="0" dirty="0" smtClean="0"/>
              <a:t> not </a:t>
            </a:r>
            <a:r>
              <a:rPr lang="de-DE" kern="0" dirty="0" err="1" smtClean="0"/>
              <a:t>be</a:t>
            </a:r>
            <a:r>
              <a:rPr lang="de-DE" kern="0" dirty="0" smtClean="0"/>
              <a:t> </a:t>
            </a:r>
            <a:r>
              <a:rPr lang="de-DE" kern="0" dirty="0" err="1" smtClean="0"/>
              <a:t>adjusted</a:t>
            </a:r>
            <a:r>
              <a:rPr lang="de-DE" kern="0" dirty="0" smtClean="0"/>
              <a:t> -&gt; </a:t>
            </a:r>
            <a:r>
              <a:rPr lang="de-DE" kern="0" dirty="0" err="1" smtClean="0"/>
              <a:t>no</a:t>
            </a:r>
            <a:r>
              <a:rPr lang="de-DE" kern="0" dirty="0" smtClean="0"/>
              <a:t> ROC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2753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de-DE" altLang="de-DE" dirty="0"/>
              <a:t>K </a:t>
            </a:r>
            <a:r>
              <a:rPr lang="de-DE" altLang="de-DE" dirty="0" err="1"/>
              <a:t>nearest</a:t>
            </a:r>
            <a:r>
              <a:rPr lang="de-DE" altLang="de-DE" dirty="0"/>
              <a:t> </a:t>
            </a:r>
            <a:r>
              <a:rPr lang="de-DE" altLang="de-DE" dirty="0" err="1"/>
              <a:t>neighbor</a:t>
            </a:r>
            <a:endParaRPr lang="de-DE" alt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1150317"/>
          </a:xfrm>
        </p:spPr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pictures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noisy</a:t>
            </a:r>
            <a:endParaRPr lang="de-DE" dirty="0" smtClean="0"/>
          </a:p>
          <a:p>
            <a:r>
              <a:rPr lang="de-DE" dirty="0" smtClean="0"/>
              <a:t>On </a:t>
            </a:r>
            <a:r>
              <a:rPr lang="de-DE" dirty="0" err="1" smtClean="0"/>
              <a:t>others</a:t>
            </a:r>
            <a:r>
              <a:rPr lang="de-DE" dirty="0" smtClean="0"/>
              <a:t>, </a:t>
            </a:r>
            <a:r>
              <a:rPr lang="de-DE" dirty="0" err="1" smtClean="0"/>
              <a:t>bad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Daniel Geier, Marilyn, Daniel Secker - Title</a:t>
            </a:r>
            <a:endParaRPr lang="en-US" altLang="de-DE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44936"/>
            <a:ext cx="3816085" cy="286206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20" y="462118"/>
            <a:ext cx="2833216" cy="21249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014855"/>
            <a:ext cx="2808312" cy="210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3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de-DE" altLang="de-DE" dirty="0"/>
              <a:t>K </a:t>
            </a:r>
            <a:r>
              <a:rPr lang="de-DE" altLang="de-DE" dirty="0" err="1"/>
              <a:t>nearest</a:t>
            </a:r>
            <a:r>
              <a:rPr lang="de-DE" altLang="de-DE" dirty="0"/>
              <a:t> </a:t>
            </a:r>
            <a:r>
              <a:rPr lang="de-DE" altLang="de-DE" dirty="0" err="1"/>
              <a:t>neighbor</a:t>
            </a:r>
            <a:endParaRPr lang="de-DE" alt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1196753"/>
            <a:ext cx="8356600" cy="504056"/>
          </a:xfrm>
        </p:spPr>
        <p:txBody>
          <a:bodyPr/>
          <a:lstStyle/>
          <a:p>
            <a:r>
              <a:rPr lang="de-DE" dirty="0" smtClean="0"/>
              <a:t>Fast </a:t>
            </a:r>
            <a:r>
              <a:rPr lang="de-DE" dirty="0" err="1" smtClean="0"/>
              <a:t>training</a:t>
            </a:r>
            <a:r>
              <a:rPr lang="de-DE" dirty="0" smtClean="0"/>
              <a:t> but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Daniel Geier, Marilyn, Daniel Secker - Title</a:t>
            </a:r>
            <a:endParaRPr lang="en-US" altLang="de-DE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269933"/>
              </p:ext>
            </p:extLst>
          </p:nvPr>
        </p:nvGraphicFramePr>
        <p:xfrm>
          <a:off x="107504" y="1716462"/>
          <a:ext cx="8928994" cy="12084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8640"/>
                <a:gridCol w="1173101"/>
                <a:gridCol w="1173101"/>
                <a:gridCol w="1166034"/>
                <a:gridCol w="1166034"/>
                <a:gridCol w="1166034"/>
                <a:gridCol w="848025"/>
                <a:gridCol w="848025"/>
              </a:tblGrid>
              <a:tr h="40282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nb points 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all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smtClean="0">
                          <a:effectLst/>
                        </a:rPr>
                        <a:t>1/100</a:t>
                      </a: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1/1000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1/10000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0282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nb neihbours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282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classification time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 </a:t>
                      </a:r>
                      <a:r>
                        <a:rPr lang="fr-FR" sz="1100" u="none" strike="noStrike" dirty="0" smtClean="0">
                          <a:effectLst/>
                        </a:rPr>
                        <a:t>16 h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10 mn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1 mn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7 sec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13" t="23226" r="21650"/>
          <a:stretch/>
        </p:blipFill>
        <p:spPr>
          <a:xfrm>
            <a:off x="3841800" y="3428999"/>
            <a:ext cx="1526842" cy="248093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93" t="24801" r="21650"/>
          <a:stretch/>
        </p:blipFill>
        <p:spPr>
          <a:xfrm>
            <a:off x="148776" y="3429000"/>
            <a:ext cx="1553024" cy="255694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1" t="25200" r="21755"/>
          <a:stretch/>
        </p:blipFill>
        <p:spPr>
          <a:xfrm>
            <a:off x="2000244" y="3429000"/>
            <a:ext cx="1543112" cy="2551832"/>
          </a:xfrm>
          <a:prstGeom prst="rect">
            <a:avLst/>
          </a:prstGeom>
        </p:spPr>
      </p:pic>
      <p:cxnSp>
        <p:nvCxnSpPr>
          <p:cNvPr id="18" name="Connecteur droit avec flèche 17"/>
          <p:cNvCxnSpPr/>
          <p:nvPr/>
        </p:nvCxnSpPr>
        <p:spPr>
          <a:xfrm flipH="1">
            <a:off x="899592" y="2924943"/>
            <a:ext cx="905160" cy="36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2771800" y="2924943"/>
            <a:ext cx="360040" cy="36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4605222" y="2969861"/>
            <a:ext cx="943944" cy="31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0" t="26908" r="21526"/>
          <a:stretch/>
        </p:blipFill>
        <p:spPr>
          <a:xfrm>
            <a:off x="7514318" y="3428998"/>
            <a:ext cx="1522180" cy="2480939"/>
          </a:xfrm>
          <a:prstGeom prst="rect">
            <a:avLst/>
          </a:prstGeom>
        </p:spPr>
      </p:pic>
      <p:cxnSp>
        <p:nvCxnSpPr>
          <p:cNvPr id="26" name="Connecteur droit avec flèche 25"/>
          <p:cNvCxnSpPr/>
          <p:nvPr/>
        </p:nvCxnSpPr>
        <p:spPr>
          <a:xfrm>
            <a:off x="8100392" y="2996950"/>
            <a:ext cx="72008" cy="28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75" t="26375" r="21650"/>
          <a:stretch/>
        </p:blipFill>
        <p:spPr>
          <a:xfrm>
            <a:off x="5698469" y="3428999"/>
            <a:ext cx="1486022" cy="2480939"/>
          </a:xfrm>
          <a:prstGeom prst="rect">
            <a:avLst/>
          </a:prstGeom>
        </p:spPr>
      </p:pic>
      <p:cxnSp>
        <p:nvCxnSpPr>
          <p:cNvPr id="30" name="Connecteur droit avec flèche 29"/>
          <p:cNvCxnSpPr/>
          <p:nvPr/>
        </p:nvCxnSpPr>
        <p:spPr>
          <a:xfrm flipH="1">
            <a:off x="6413264" y="2969861"/>
            <a:ext cx="324302" cy="28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8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de-DE" altLang="de-DE" dirty="0"/>
              <a:t>K </a:t>
            </a:r>
            <a:r>
              <a:rPr lang="de-DE" altLang="de-DE" dirty="0" err="1"/>
              <a:t>nearest</a:t>
            </a:r>
            <a:r>
              <a:rPr lang="de-DE" altLang="de-DE" dirty="0"/>
              <a:t> </a:t>
            </a:r>
            <a:r>
              <a:rPr lang="de-DE" altLang="de-DE" dirty="0" err="1"/>
              <a:t>neighbor</a:t>
            </a:r>
            <a:endParaRPr lang="de-DE" alt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430237"/>
          </a:xfrm>
        </p:spPr>
        <p:txBody>
          <a:bodyPr/>
          <a:lstStyle/>
          <a:p>
            <a:r>
              <a:rPr lang="de-DE" dirty="0" err="1" smtClean="0"/>
              <a:t>Opening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Daniel Geier, Marilyn, Daniel Secker - Title</a:t>
            </a:r>
            <a:endParaRPr lang="en-US" altLang="de-D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27" y="1662584"/>
            <a:ext cx="4371445" cy="327858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662584"/>
            <a:ext cx="4371445" cy="327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1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smtClean="0"/>
              <a:t>Daniel Geier, Marilyn, Daniel Secker - Title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0500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KIT-PPT_Master_en_2016</Template>
  <TotalTime>202</TotalTime>
  <Words>171</Words>
  <Application>Microsoft Office PowerPoint</Application>
  <PresentationFormat>Affichage à l'écran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KIT-PPT_Master_en_2016</vt:lpstr>
      <vt:lpstr>Présentation PowerPoint</vt:lpstr>
      <vt:lpstr>Agenda</vt:lpstr>
      <vt:lpstr>Dempster-Shafer Approach</vt:lpstr>
      <vt:lpstr>Gaussian Approach</vt:lpstr>
      <vt:lpstr>K nearest neighbor</vt:lpstr>
      <vt:lpstr>K nearest neighbor</vt:lpstr>
      <vt:lpstr>K nearest neighbor</vt:lpstr>
      <vt:lpstr>K nearest neighbor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Secker</dc:creator>
  <cp:lastModifiedBy>marilyn</cp:lastModifiedBy>
  <cp:revision>17</cp:revision>
  <dcterms:created xsi:type="dcterms:W3CDTF">2016-01-08T11:04:40Z</dcterms:created>
  <dcterms:modified xsi:type="dcterms:W3CDTF">2016-01-17T17:04:56Z</dcterms:modified>
</cp:coreProperties>
</file>