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8"/>
  </p:notesMasterIdLst>
  <p:handoutMasterIdLst>
    <p:handoutMasterId r:id="rId29"/>
  </p:handoutMasterIdLst>
  <p:sldIdLst>
    <p:sldId id="257" r:id="rId5"/>
    <p:sldId id="389" r:id="rId6"/>
    <p:sldId id="393" r:id="rId7"/>
    <p:sldId id="392" r:id="rId8"/>
    <p:sldId id="395" r:id="rId9"/>
    <p:sldId id="394" r:id="rId10"/>
    <p:sldId id="396" r:id="rId11"/>
    <p:sldId id="399" r:id="rId12"/>
    <p:sldId id="397" r:id="rId13"/>
    <p:sldId id="398" r:id="rId14"/>
    <p:sldId id="317" r:id="rId15"/>
    <p:sldId id="277" r:id="rId16"/>
    <p:sldId id="400" r:id="rId17"/>
    <p:sldId id="401" r:id="rId18"/>
    <p:sldId id="402" r:id="rId19"/>
    <p:sldId id="403" r:id="rId20"/>
    <p:sldId id="321" r:id="rId21"/>
    <p:sldId id="404" r:id="rId22"/>
    <p:sldId id="405" r:id="rId23"/>
    <p:sldId id="406" r:id="rId24"/>
    <p:sldId id="407" r:id="rId25"/>
    <p:sldId id="408" r:id="rId26"/>
    <p:sldId id="3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1" d="100"/>
          <a:sy n="81" d="100"/>
        </p:scale>
        <p:origin x="114" y="7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Data Science Final Project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56817" y="3540709"/>
            <a:ext cx="3565524" cy="900663"/>
          </a:xfrm>
        </p:spPr>
        <p:txBody>
          <a:bodyPr>
            <a:normAutofit/>
          </a:bodyPr>
          <a:lstStyle/>
          <a:p>
            <a:r>
              <a:rPr lang="en-US" dirty="0"/>
              <a:t>	Eden Meshulam</a:t>
            </a:r>
            <a:br>
              <a:rPr lang="en-US" dirty="0"/>
            </a:br>
            <a:r>
              <a:rPr lang="en-US" dirty="0"/>
              <a:t>Daniel George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67" y="261257"/>
            <a:ext cx="11578933" cy="736991"/>
          </a:xfrm>
        </p:spPr>
        <p:txBody>
          <a:bodyPr/>
          <a:lstStyle/>
          <a:p>
            <a:r>
              <a:rPr lang="en-US" dirty="0"/>
              <a:t>Data frame after processing :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14C69-FE7D-B5B0-F359-7AC0C628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66" y="1328508"/>
            <a:ext cx="7745539" cy="517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9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77" y="320204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</a:t>
            </a:r>
            <a:b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One team – win / loss ratio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190120-9415-A6E0-E7C6-6420D5487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8" y="1331109"/>
            <a:ext cx="5578323" cy="2651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40DCE9-943C-796D-59F0-28A328C4A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4009110"/>
            <a:ext cx="3580606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One team – goals scored to / scored ratio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FB62E-F572-FE39-EDBA-6341EC3EE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8" y="1306469"/>
            <a:ext cx="4534293" cy="2606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FFC3E8-62F6-9BEE-5DDD-7569B2B4A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7" y="4039384"/>
            <a:ext cx="2875587" cy="26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8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Two team – goals compare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A0376-786E-F218-EC19-129DA25BE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8" y="1215275"/>
            <a:ext cx="4465707" cy="2629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F06C43-7A6D-D918-FFDD-E12A1304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3925768"/>
            <a:ext cx="3511018" cy="274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1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One team – win / loss / draw ratio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65152-BFF1-CA9E-A18D-F4D9847CB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8" y="1203650"/>
            <a:ext cx="8299994" cy="2785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237B8B-EF53-4CF5-7947-579FD00AB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4139060"/>
            <a:ext cx="3356035" cy="262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2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Two teams – win / draw ratio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56020-DBEB-D552-A117-7D6F872DD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7" y="1215275"/>
            <a:ext cx="7747631" cy="3031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882D07-F5BC-D706-7497-81B5F8717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7" y="4303016"/>
            <a:ext cx="3124705" cy="23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19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796052" cy="1562959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sz="3200" dirty="0"/>
              <a:t>(logistic regression)</a:t>
            </a:r>
            <a:r>
              <a:rPr lang="en-US" dirty="0"/>
              <a:t> 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2137851"/>
            <a:ext cx="11091600" cy="828263"/>
          </a:xfrm>
        </p:spPr>
        <p:txBody>
          <a:bodyPr/>
          <a:lstStyle/>
          <a:p>
            <a:r>
              <a:rPr lang="en-US" dirty="0"/>
              <a:t>Why logistic regression?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7538" y="4975295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8C09B5-D151-F560-58AB-0322B4584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7" y="3120002"/>
            <a:ext cx="11332869" cy="185529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At first, we tired to use linear regression as type of machine learning but when we check our results, they was inconclusive.</a:t>
            </a:r>
            <a:br>
              <a:rPr lang="en-US" sz="2800" dirty="0"/>
            </a:br>
            <a:r>
              <a:rPr lang="en-US" sz="2800" dirty="0"/>
              <a:t>So, after rethinking we decided to use logistic regression and our results get much better.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0AB9D1D6-FA34-BE76-1383-5E182D6AB5FC}"/>
              </a:ext>
            </a:extLst>
          </p:cNvPr>
          <p:cNvSpPr txBox="1">
            <a:spLocks/>
          </p:cNvSpPr>
          <p:nvPr/>
        </p:nvSpPr>
        <p:spPr>
          <a:xfrm>
            <a:off x="549537" y="350788"/>
            <a:ext cx="11091600" cy="8282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question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8C0FAC-CF57-1C11-72B6-088B0F3D00BE}"/>
              </a:ext>
            </a:extLst>
          </p:cNvPr>
          <p:cNvSpPr txBox="1">
            <a:spLocks/>
          </p:cNvSpPr>
          <p:nvPr/>
        </p:nvSpPr>
        <p:spPr>
          <a:xfrm>
            <a:off x="549537" y="1005688"/>
            <a:ext cx="11332869" cy="18552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Can we predict by analysis data from past which football team will win in a match ? </a:t>
            </a:r>
          </a:p>
        </p:txBody>
      </p:sp>
    </p:spTree>
    <p:extLst>
      <p:ext uri="{BB962C8B-B14F-4D97-AF65-F5344CB8AC3E}">
        <p14:creationId xmlns:p14="http://schemas.microsoft.com/office/powerpoint/2010/main" val="83199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7538" y="4975295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0AB9D1D6-FA34-BE76-1383-5E182D6AB5FC}"/>
              </a:ext>
            </a:extLst>
          </p:cNvPr>
          <p:cNvSpPr txBox="1">
            <a:spLocks/>
          </p:cNvSpPr>
          <p:nvPr/>
        </p:nvSpPr>
        <p:spPr>
          <a:xfrm>
            <a:off x="549537" y="350788"/>
            <a:ext cx="11091600" cy="8282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data frame we used ML over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8C0FAC-CF57-1C11-72B6-088B0F3D00BE}"/>
              </a:ext>
            </a:extLst>
          </p:cNvPr>
          <p:cNvSpPr txBox="1">
            <a:spLocks/>
          </p:cNvSpPr>
          <p:nvPr/>
        </p:nvSpPr>
        <p:spPr>
          <a:xfrm>
            <a:off x="549537" y="1005688"/>
            <a:ext cx="11332869" cy="18552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EBE877-57F6-CDDD-42CB-684FF1A0B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7" y="1130321"/>
            <a:ext cx="4998856" cy="544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6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691696"/>
          </a:xfrm>
        </p:spPr>
        <p:txBody>
          <a:bodyPr/>
          <a:lstStyle/>
          <a:p>
            <a:r>
              <a:rPr lang="en-US" dirty="0"/>
              <a:t>Topics: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473657"/>
            <a:ext cx="3565525" cy="341551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About our project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Data acquisition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EDA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Machine learning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7538" y="4975295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0AB9D1D6-FA34-BE76-1383-5E182D6AB5FC}"/>
              </a:ext>
            </a:extLst>
          </p:cNvPr>
          <p:cNvSpPr txBox="1">
            <a:spLocks/>
          </p:cNvSpPr>
          <p:nvPr/>
        </p:nvSpPr>
        <p:spPr>
          <a:xfrm>
            <a:off x="549537" y="350788"/>
            <a:ext cx="11091600" cy="8282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Linear regression try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8C0FAC-CF57-1C11-72B6-088B0F3D00BE}"/>
              </a:ext>
            </a:extLst>
          </p:cNvPr>
          <p:cNvSpPr txBox="1">
            <a:spLocks/>
          </p:cNvSpPr>
          <p:nvPr/>
        </p:nvSpPr>
        <p:spPr>
          <a:xfrm>
            <a:off x="549537" y="1005688"/>
            <a:ext cx="11332869" cy="18552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87920C-ADA2-FF88-4B86-1107B24045DF}"/>
              </a:ext>
            </a:extLst>
          </p:cNvPr>
          <p:cNvSpPr txBox="1">
            <a:spLocks/>
          </p:cNvSpPr>
          <p:nvPr/>
        </p:nvSpPr>
        <p:spPr>
          <a:xfrm>
            <a:off x="549536" y="1135198"/>
            <a:ext cx="11332869" cy="18552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We expected our result will be :</a:t>
            </a:r>
            <a:br>
              <a:rPr lang="en-US" sz="2800" dirty="0"/>
            </a:br>
            <a:r>
              <a:rPr lang="en-US" sz="2800" dirty="0"/>
              <a:t>1 – if the home team will win.</a:t>
            </a:r>
            <a:br>
              <a:rPr lang="en-US" sz="2800" dirty="0"/>
            </a:br>
            <a:r>
              <a:rPr lang="en-US" sz="2800" dirty="0"/>
              <a:t>2 - if the away team will win.</a:t>
            </a:r>
            <a:br>
              <a:rPr lang="en-US" sz="2800" dirty="0"/>
            </a:br>
            <a:r>
              <a:rPr lang="en-US" sz="2800" dirty="0"/>
              <a:t>0 – if the match will end with draw.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92838C-CD70-F5B2-9F89-656B3291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6" y="3120000"/>
            <a:ext cx="5742776" cy="170024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A8B75E-175C-AA22-B7D3-9834B564A81E}"/>
              </a:ext>
            </a:extLst>
          </p:cNvPr>
          <p:cNvSpPr txBox="1">
            <a:spLocks/>
          </p:cNvSpPr>
          <p:nvPr/>
        </p:nvSpPr>
        <p:spPr>
          <a:xfrm>
            <a:off x="625877" y="5080467"/>
            <a:ext cx="11332869" cy="18552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At this point we understand that linear regression won’t help us to get our conclusion.</a:t>
            </a:r>
          </a:p>
        </p:txBody>
      </p:sp>
    </p:spTree>
    <p:extLst>
      <p:ext uri="{BB962C8B-B14F-4D97-AF65-F5344CB8AC3E}">
        <p14:creationId xmlns:p14="http://schemas.microsoft.com/office/powerpoint/2010/main" val="88187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7538" y="4975295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0AB9D1D6-FA34-BE76-1383-5E182D6AB5FC}"/>
              </a:ext>
            </a:extLst>
          </p:cNvPr>
          <p:cNvSpPr txBox="1">
            <a:spLocks/>
          </p:cNvSpPr>
          <p:nvPr/>
        </p:nvSpPr>
        <p:spPr>
          <a:xfrm>
            <a:off x="549537" y="350788"/>
            <a:ext cx="11091600" cy="8282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Logistic regression try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8C0FAC-CF57-1C11-72B6-088B0F3D00BE}"/>
              </a:ext>
            </a:extLst>
          </p:cNvPr>
          <p:cNvSpPr txBox="1">
            <a:spLocks/>
          </p:cNvSpPr>
          <p:nvPr/>
        </p:nvSpPr>
        <p:spPr>
          <a:xfrm>
            <a:off x="549537" y="1005688"/>
            <a:ext cx="11332869" cy="18552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87920C-ADA2-FF88-4B86-1107B24045DF}"/>
              </a:ext>
            </a:extLst>
          </p:cNvPr>
          <p:cNvSpPr txBox="1">
            <a:spLocks/>
          </p:cNvSpPr>
          <p:nvPr/>
        </p:nvSpPr>
        <p:spPr>
          <a:xfrm>
            <a:off x="549536" y="1135198"/>
            <a:ext cx="11332869" cy="18552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We expected our result will be :</a:t>
            </a:r>
            <a:br>
              <a:rPr lang="en-US" sz="2800" dirty="0"/>
            </a:br>
            <a:r>
              <a:rPr lang="en-US" sz="2800" dirty="0"/>
              <a:t>1 – if the home team will win.</a:t>
            </a:r>
            <a:br>
              <a:rPr lang="en-US" sz="2800" dirty="0"/>
            </a:br>
            <a:r>
              <a:rPr lang="en-US" sz="2800" dirty="0"/>
              <a:t>2 - if the away team will win.</a:t>
            </a:r>
            <a:br>
              <a:rPr lang="en-US" sz="2800" dirty="0"/>
            </a:br>
            <a:r>
              <a:rPr lang="en-US" sz="2800" dirty="0"/>
              <a:t>0 – if the match will end with draw.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81666-BD1B-287B-558D-06E25434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6" y="3515881"/>
            <a:ext cx="5138745" cy="199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90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353324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0AB9D1D6-FA34-BE76-1383-5E182D6AB5FC}"/>
              </a:ext>
            </a:extLst>
          </p:cNvPr>
          <p:cNvSpPr txBox="1">
            <a:spLocks/>
          </p:cNvSpPr>
          <p:nvPr/>
        </p:nvSpPr>
        <p:spPr>
          <a:xfrm>
            <a:off x="549537" y="350788"/>
            <a:ext cx="11091600" cy="8282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Linear regression conclusion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8C0FAC-CF57-1C11-72B6-088B0F3D00BE}"/>
              </a:ext>
            </a:extLst>
          </p:cNvPr>
          <p:cNvSpPr txBox="1">
            <a:spLocks/>
          </p:cNvSpPr>
          <p:nvPr/>
        </p:nvSpPr>
        <p:spPr>
          <a:xfrm>
            <a:off x="549537" y="1005688"/>
            <a:ext cx="11332869" cy="18552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2E5CE8-E6C2-27D0-10D5-25D9CF686919}"/>
              </a:ext>
            </a:extLst>
          </p:cNvPr>
          <p:cNvSpPr txBox="1">
            <a:spLocks/>
          </p:cNvSpPr>
          <p:nvPr/>
        </p:nvSpPr>
        <p:spPr>
          <a:xfrm>
            <a:off x="549537" y="1179051"/>
            <a:ext cx="10791398" cy="18552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Now our result are much impressive.</a:t>
            </a:r>
            <a:br>
              <a:rPr lang="en-US" sz="2800" dirty="0"/>
            </a:br>
            <a:r>
              <a:rPr lang="en-US" sz="2800" dirty="0"/>
              <a:t>But its look to good to be true so we run this 20 times using f1_score to check are evaluate value. And we put the result in series, and this is the final result 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049F0-5524-D66D-ECA6-C51DCF17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907" y="2667431"/>
            <a:ext cx="2629506" cy="404923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850C1B-D909-58AC-EA6B-3BB372AE39C9}"/>
              </a:ext>
            </a:extLst>
          </p:cNvPr>
          <p:cNvSpPr txBox="1">
            <a:spLocks/>
          </p:cNvSpPr>
          <p:nvPr/>
        </p:nvSpPr>
        <p:spPr>
          <a:xfrm>
            <a:off x="6095337" y="3220971"/>
            <a:ext cx="5214883" cy="24579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20 trials :</a:t>
            </a:r>
            <a:br>
              <a:rPr lang="en-US" sz="2800" dirty="0"/>
            </a:br>
            <a:r>
              <a:rPr lang="en-US" sz="2800" dirty="0"/>
              <a:t>10 – times everything was correct</a:t>
            </a:r>
            <a:br>
              <a:rPr lang="en-US" sz="2800" dirty="0"/>
            </a:br>
            <a:r>
              <a:rPr lang="en-US" sz="2800" dirty="0"/>
              <a:t>4 – times one mistake</a:t>
            </a:r>
            <a:br>
              <a:rPr lang="en-US" sz="2800" dirty="0"/>
            </a:br>
            <a:r>
              <a:rPr lang="en-US" sz="2800" dirty="0"/>
              <a:t>4 – times two mistakes</a:t>
            </a:r>
            <a:br>
              <a:rPr lang="en-US" sz="2800" dirty="0"/>
            </a:br>
            <a:r>
              <a:rPr lang="en-US" sz="2800" dirty="0"/>
              <a:t>2 – times three mistakes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0284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	Eden Meshulam</a:t>
            </a:r>
            <a:br>
              <a:rPr lang="en-US" dirty="0"/>
            </a:br>
            <a:r>
              <a:rPr lang="en-US" dirty="0"/>
              <a:t>Daniel George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9" y="222704"/>
            <a:ext cx="5112818" cy="785003"/>
          </a:xfrm>
        </p:spPr>
        <p:txBody>
          <a:bodyPr/>
          <a:lstStyle/>
          <a:p>
            <a:r>
              <a:rPr lang="en-US" dirty="0"/>
              <a:t>About our project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78" y="1240392"/>
            <a:ext cx="9927413" cy="3415519"/>
          </a:xfrm>
        </p:spPr>
        <p:txBody>
          <a:bodyPr/>
          <a:lstStyle/>
          <a:p>
            <a:r>
              <a:rPr lang="en-US" sz="2800" dirty="0"/>
              <a:t>	Our project name is Winners ,</a:t>
            </a:r>
            <a:br>
              <a:rPr lang="en-US" sz="2800" dirty="0"/>
            </a:br>
            <a:r>
              <a:rPr lang="en-US" sz="2800" dirty="0"/>
              <a:t>in our project we wanted to check if by based on data from the past we can predict the football team that are going to win in the next game.</a:t>
            </a:r>
            <a:br>
              <a:rPr lang="en-US" sz="2800" dirty="0"/>
            </a:br>
            <a:r>
              <a:rPr lang="en-US" sz="2800" dirty="0"/>
              <a:t>On our project we used the tools we’ve been told in the lectures.</a:t>
            </a:r>
            <a:br>
              <a:rPr lang="en-US" sz="2800" dirty="0"/>
            </a:br>
            <a:r>
              <a:rPr lang="en-US" sz="2800" dirty="0"/>
              <a:t>For example, crawling,</a:t>
            </a:r>
            <a:r>
              <a:rPr lang="he-IL" sz="2800" dirty="0"/>
              <a:t> </a:t>
            </a:r>
            <a:r>
              <a:rPr lang="en-US" sz="2800" dirty="0"/>
              <a:t>visualizations and machine learning.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6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68" y="261257"/>
            <a:ext cx="4571642" cy="736991"/>
          </a:xfrm>
        </p:spPr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68" y="1156416"/>
            <a:ext cx="11332869" cy="4348645"/>
          </a:xfrm>
        </p:spPr>
        <p:txBody>
          <a:bodyPr/>
          <a:lstStyle/>
          <a:p>
            <a:r>
              <a:rPr lang="en-US" sz="2800" dirty="0"/>
              <a:t>1.Crawled every  “La-</a:t>
            </a:r>
            <a:r>
              <a:rPr lang="en-US" sz="2800" dirty="0" err="1"/>
              <a:t>liga</a:t>
            </a:r>
            <a:r>
              <a:rPr lang="en-US" sz="2800" dirty="0"/>
              <a:t>” (The Spanish league name) games result from season 2000-2001 until the current season.  </a:t>
            </a:r>
          </a:p>
          <a:p>
            <a:r>
              <a:rPr lang="en-US" sz="2800" dirty="0"/>
              <a:t>2. Stored the data in lists and created the data frame based on the lists.</a:t>
            </a:r>
          </a:p>
          <a:p>
            <a:r>
              <a:rPr lang="en-US" sz="2800" dirty="0"/>
              <a:t>3. Order our new data frame and make some more columns using our data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6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67" y="261257"/>
            <a:ext cx="9274271" cy="736991"/>
          </a:xfrm>
        </p:spPr>
        <p:txBody>
          <a:bodyPr/>
          <a:lstStyle/>
          <a:p>
            <a:r>
              <a:rPr lang="en-US" dirty="0"/>
              <a:t>Crawled the data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6753E-970B-AB8D-B336-50FF10E17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67" y="1632449"/>
            <a:ext cx="7157679" cy="1547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600D9-D9D4-89AA-7E59-2CD0E7F88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67" y="3814042"/>
            <a:ext cx="7157679" cy="154739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E3D4E4-5039-1E6D-5919-D9656D75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68" y="1156416"/>
            <a:ext cx="8033299" cy="476033"/>
          </a:xfrm>
        </p:spPr>
        <p:txBody>
          <a:bodyPr/>
          <a:lstStyle/>
          <a:p>
            <a:r>
              <a:rPr lang="en-US" sz="2800" dirty="0"/>
              <a:t>Load the data from the website to BeutifulSoup object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93F803-DE09-0450-AA63-541177001E11}"/>
              </a:ext>
            </a:extLst>
          </p:cNvPr>
          <p:cNvSpPr txBox="1">
            <a:spLocks/>
          </p:cNvSpPr>
          <p:nvPr/>
        </p:nvSpPr>
        <p:spPr>
          <a:xfrm>
            <a:off x="308267" y="3258925"/>
            <a:ext cx="11187047" cy="47603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Combine two years (football seasons start at one year and end on another ) </a:t>
            </a:r>
          </a:p>
        </p:txBody>
      </p:sp>
    </p:spTree>
    <p:extLst>
      <p:ext uri="{BB962C8B-B14F-4D97-AF65-F5344CB8AC3E}">
        <p14:creationId xmlns:p14="http://schemas.microsoft.com/office/powerpoint/2010/main" val="275340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67" y="261257"/>
            <a:ext cx="9274271" cy="736991"/>
          </a:xfrm>
        </p:spPr>
        <p:txBody>
          <a:bodyPr/>
          <a:lstStyle/>
          <a:p>
            <a:r>
              <a:rPr lang="en-US" dirty="0"/>
              <a:t>Create data frame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02395C-B1AA-0D68-E0AC-B67AA8F01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67" y="998248"/>
            <a:ext cx="8519898" cy="16994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A8FB0B-05F3-3CF4-D919-47B9B4253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67" y="2841789"/>
            <a:ext cx="7788315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0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67" y="261257"/>
            <a:ext cx="9274271" cy="736991"/>
          </a:xfrm>
        </p:spPr>
        <p:txBody>
          <a:bodyPr/>
          <a:lstStyle/>
          <a:p>
            <a:r>
              <a:rPr lang="en-US" dirty="0"/>
              <a:t>Stored the data in the data frame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36F28-E80F-3A66-CC1B-FE3F3EF4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67" y="1184185"/>
            <a:ext cx="8569033" cy="490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6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67" y="261257"/>
            <a:ext cx="9274271" cy="736991"/>
          </a:xfrm>
        </p:spPr>
        <p:txBody>
          <a:bodyPr/>
          <a:lstStyle/>
          <a:p>
            <a:r>
              <a:rPr lang="en-US" dirty="0"/>
              <a:t>Data frame preprocessing :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28C2C-A3A7-D327-EC9C-B95051B5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67" y="1277764"/>
            <a:ext cx="9262582" cy="454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7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67" y="261257"/>
            <a:ext cx="11578933" cy="736991"/>
          </a:xfrm>
        </p:spPr>
        <p:txBody>
          <a:bodyPr/>
          <a:lstStyle/>
          <a:p>
            <a:r>
              <a:rPr lang="en-US" dirty="0"/>
              <a:t>Clear some data and add some information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AF364-B1A2-6F20-D6F2-C1066309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66" y="1169584"/>
            <a:ext cx="4387559" cy="2087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88E303-0FEA-C258-5669-1C4D83FC2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65" y="3358404"/>
            <a:ext cx="3644609" cy="3345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68110C-5A1B-6ED4-7280-CAB45538E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043" y="1207686"/>
            <a:ext cx="6846008" cy="132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1743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{D4437314-AD2D-4CB9-99C0-7DD0DFE02D42}tf33713516_win32</Template>
  <TotalTime>1091</TotalTime>
  <Words>530</Words>
  <Application>Microsoft Office PowerPoint</Application>
  <PresentationFormat>Widescreen</PresentationFormat>
  <Paragraphs>68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Gill Sans MT</vt:lpstr>
      <vt:lpstr>Walbaum Display</vt:lpstr>
      <vt:lpstr>Wingdings</vt:lpstr>
      <vt:lpstr>3DFloatVTI</vt:lpstr>
      <vt:lpstr>Data Science Final Project</vt:lpstr>
      <vt:lpstr>Topics:</vt:lpstr>
      <vt:lpstr>About our project :</vt:lpstr>
      <vt:lpstr>Data acquisition</vt:lpstr>
      <vt:lpstr>Crawled the data</vt:lpstr>
      <vt:lpstr>Create data frame</vt:lpstr>
      <vt:lpstr>Stored the data in the data frame</vt:lpstr>
      <vt:lpstr>Data frame preprocessing :</vt:lpstr>
      <vt:lpstr>Clear some data and add some information</vt:lpstr>
      <vt:lpstr>Data frame after processing :</vt:lpstr>
      <vt:lpstr>Exploratory Data Analysis</vt:lpstr>
      <vt:lpstr>One team – win / loss ratio</vt:lpstr>
      <vt:lpstr>One team – goals scored to / scored ratio</vt:lpstr>
      <vt:lpstr>Two team – goals compare</vt:lpstr>
      <vt:lpstr>One team – win / loss / draw ratio</vt:lpstr>
      <vt:lpstr>Two teams – win / draw ratio</vt:lpstr>
      <vt:lpstr>Machine learning (logistic regression) </vt:lpstr>
      <vt:lpstr>Why logistic regression?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Final Project</dc:title>
  <dc:creator>Daniel George</dc:creator>
  <cp:lastModifiedBy>Daniel George</cp:lastModifiedBy>
  <cp:revision>3</cp:revision>
  <dcterms:created xsi:type="dcterms:W3CDTF">2022-06-17T16:56:27Z</dcterms:created>
  <dcterms:modified xsi:type="dcterms:W3CDTF">2022-06-18T11:08:02Z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