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4"/>
  </p:sldMasterIdLst>
  <p:notesMasterIdLst>
    <p:notesMasterId r:id="rId11"/>
  </p:notesMasterIdLst>
  <p:sldIdLst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79" d="100"/>
          <a:sy n="79" d="100"/>
        </p:scale>
        <p:origin x="101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20246668-6348-4398-B049-6FD90D4FCA02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92AD14B2-F853-49CA-897C-B93EB7198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35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AD14B2-F853-49CA-897C-B93EB71988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00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A1076-1A10-8B3F-647F-1388C08E9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12BC3F25-1423-CF8D-CFF5-1A7188CFF8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7A8A78DE-F57C-8E87-FEFF-6DED4F3281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FF2529F-EBC7-FB28-55CD-7A0626D2AA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AD14B2-F853-49CA-897C-B93EB71988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82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2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8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1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8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8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1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2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3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DDF98-C922-483F-97E9-3E76B0201B42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9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כותרת 10">
            <a:extLst>
              <a:ext uri="{FF2B5EF4-FFF2-40B4-BE49-F238E27FC236}">
                <a16:creationId xmlns:a16="http://schemas.microsoft.com/office/drawing/2014/main" id="{532A0D5C-AB6E-8CA0-A915-DA1FE7D97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4848" y="4391467"/>
            <a:ext cx="8153279" cy="739158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app that helps you reach your peak in fitness and health!</a:t>
            </a:r>
          </a:p>
        </p:txBody>
      </p:sp>
      <p:sp>
        <p:nvSpPr>
          <p:cNvPr id="2" name="כותרת משנה 1">
            <a:extLst>
              <a:ext uri="{FF2B5EF4-FFF2-40B4-BE49-F238E27FC236}">
                <a16:creationId xmlns:a16="http://schemas.microsoft.com/office/drawing/2014/main" id="{449A3E4A-605F-C7ED-C68A-3A2D066FE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9098" y="2437254"/>
            <a:ext cx="5381482" cy="1006185"/>
          </a:xfrm>
        </p:spPr>
        <p:txBody>
          <a:bodyPr anchor="b">
            <a:normAutofit/>
          </a:bodyPr>
          <a:lstStyle/>
          <a:p>
            <a:pPr algn="l"/>
            <a:r>
              <a:rPr lang="en-US" sz="66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FitTrack</a:t>
            </a:r>
            <a:endParaRPr lang="en-US" sz="5400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תמונה 8" descr="תמונה שמכילה לוגו, גרפיקה, סמל, גופן&#10;&#10;התיאור נוצר באופן אוטומטי">
            <a:extLst>
              <a:ext uri="{FF2B5EF4-FFF2-40B4-BE49-F238E27FC236}">
                <a16:creationId xmlns:a16="http://schemas.microsoft.com/office/drawing/2014/main" id="{E7E92CE8-EECD-E708-1B50-B5C786A35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5F0477BE-FE18-6A7E-19DD-B5FAFFDD63F9}"/>
              </a:ext>
            </a:extLst>
          </p:cNvPr>
          <p:cNvSpPr txBox="1"/>
          <p:nvPr/>
        </p:nvSpPr>
        <p:spPr>
          <a:xfrm>
            <a:off x="1814546" y="5838219"/>
            <a:ext cx="1933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25A10357</a:t>
            </a:r>
            <a:r>
              <a:rPr lang="en-US"/>
              <a:t> 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8DA78312-DCE9-40BA-D2C1-E3359286F804}"/>
              </a:ext>
            </a:extLst>
          </p:cNvPr>
          <p:cNvSpPr txBox="1"/>
          <p:nvPr/>
        </p:nvSpPr>
        <p:spPr>
          <a:xfrm>
            <a:off x="4982901" y="5826910"/>
            <a:ext cx="222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Daniel Jerbi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460159AA-C0A8-92C0-3E6D-8B0F5003D79C}"/>
              </a:ext>
            </a:extLst>
          </p:cNvPr>
          <p:cNvSpPr txBox="1"/>
          <p:nvPr/>
        </p:nvSpPr>
        <p:spPr>
          <a:xfrm>
            <a:off x="8443981" y="5833375"/>
            <a:ext cx="222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207856295</a:t>
            </a:r>
          </a:p>
        </p:txBody>
      </p:sp>
    </p:spTree>
    <p:extLst>
      <p:ext uri="{BB962C8B-B14F-4D97-AF65-F5344CB8AC3E}">
        <p14:creationId xmlns:p14="http://schemas.microsoft.com/office/powerpoint/2010/main" val="27058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F7E131-C439-2FA3-EB0B-F29925A8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212" y="318826"/>
            <a:ext cx="10515600" cy="132556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Market Research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88C15CA8-685D-BFBF-971C-25BE0400DE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9286" y="3281704"/>
            <a:ext cx="5539451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Fitness app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Workout tracker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Motivation for fitness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Personalized workout plans 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2897BA00-94CA-4C0E-5FFA-BB340924E7BC}"/>
              </a:ext>
            </a:extLst>
          </p:cNvPr>
          <p:cNvSpPr txBox="1"/>
          <p:nvPr/>
        </p:nvSpPr>
        <p:spPr>
          <a:xfrm>
            <a:off x="375212" y="1955215"/>
            <a:ext cx="6805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more than 15 similar applications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 keywords: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24204176-2F0C-217E-7BAF-8FC21FA6E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453" y="108253"/>
            <a:ext cx="1947547" cy="17467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2124AA0E-5E49-3E94-917F-DB42F92FF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5904" y="261566"/>
            <a:ext cx="2206813" cy="15933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FC76CA73-AC0C-3A01-D9B7-09E9E090B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9151" y="2097525"/>
            <a:ext cx="1864319" cy="15253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BC4ABC07-1A43-8C71-59FD-84C2F577DA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2847" y="286684"/>
            <a:ext cx="1651320" cy="1576745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643C80CE-E736-7DC8-B2CF-5289A1C079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8306" y="2097525"/>
            <a:ext cx="2140845" cy="15253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A6154AE3-FCEA-6FD0-7B84-172FA21783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5294" y="2053890"/>
            <a:ext cx="1663012" cy="15767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תמונה 20">
            <a:extLst>
              <a:ext uri="{FF2B5EF4-FFF2-40B4-BE49-F238E27FC236}">
                <a16:creationId xmlns:a16="http://schemas.microsoft.com/office/drawing/2014/main" id="{9C1C6B0B-2F1C-4265-2104-4A05793137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39151" y="3678088"/>
            <a:ext cx="1864319" cy="15253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3" name="תמונה 22">
            <a:extLst>
              <a:ext uri="{FF2B5EF4-FFF2-40B4-BE49-F238E27FC236}">
                <a16:creationId xmlns:a16="http://schemas.microsoft.com/office/drawing/2014/main" id="{DEAE5B34-3DF7-D9AC-CBFC-588ACB56C2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25904" y="3729311"/>
            <a:ext cx="2096905" cy="15253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5" name="תמונה 24">
            <a:extLst>
              <a:ext uri="{FF2B5EF4-FFF2-40B4-BE49-F238E27FC236}">
                <a16:creationId xmlns:a16="http://schemas.microsoft.com/office/drawing/2014/main" id="{28B8094A-35BE-CB6D-B147-F4888C0DE3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35294" y="3690043"/>
            <a:ext cx="1769590" cy="15767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7" name="תמונה 26">
            <a:extLst>
              <a:ext uri="{FF2B5EF4-FFF2-40B4-BE49-F238E27FC236}">
                <a16:creationId xmlns:a16="http://schemas.microsoft.com/office/drawing/2014/main" id="{6F5C5B18-A1F1-2C9F-7F78-34B5F5B2F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32716" y="5266790"/>
            <a:ext cx="1770753" cy="1450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9" name="תמונה 28">
            <a:extLst>
              <a:ext uri="{FF2B5EF4-FFF2-40B4-BE49-F238E27FC236}">
                <a16:creationId xmlns:a16="http://schemas.microsoft.com/office/drawing/2014/main" id="{2D5BC3C2-CD40-FE71-31DD-8FEADCB39BE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15974" y="5242708"/>
            <a:ext cx="2015006" cy="15235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1" name="תמונה 30">
            <a:extLst>
              <a:ext uri="{FF2B5EF4-FFF2-40B4-BE49-F238E27FC236}">
                <a16:creationId xmlns:a16="http://schemas.microsoft.com/office/drawing/2014/main" id="{60DF02C8-8F69-E74A-FA19-8298B6EA9E1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35294" y="5203440"/>
            <a:ext cx="1690610" cy="16059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22154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3A1044E-2BFD-5843-09C5-5C377B45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18" y="450954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App</a:t>
            </a:r>
            <a:r>
              <a:rPr lang="en-US" sz="4000" b="1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Features</a:t>
            </a:r>
            <a:r>
              <a:rPr lang="en-US" sz="4000" b="1" kern="1200" dirty="0"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C8BCDDB-9843-752A-8D43-8B7C514BB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950" y="1712614"/>
            <a:ext cx="3427283" cy="4363844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sz="1900" b="1" dirty="0"/>
              <a:t>Splash Screen:</a:t>
            </a:r>
            <a:endParaRPr lang="he-IL" sz="1600" b="1" dirty="0"/>
          </a:p>
          <a:p>
            <a:pPr marL="91440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App logo display with a short delay before proceeding to the login screen.</a:t>
            </a:r>
            <a:endParaRPr lang="he-IL" sz="1500" b="1" dirty="0"/>
          </a:p>
          <a:p>
            <a:r>
              <a:rPr lang="en-US" sz="1900" b="1" dirty="0"/>
              <a:t> User Authentication:</a:t>
            </a:r>
          </a:p>
          <a:p>
            <a:pPr lvl="1"/>
            <a:r>
              <a:rPr lang="en-US" sz="1500" dirty="0"/>
              <a:t>Login via email and password.</a:t>
            </a:r>
          </a:p>
          <a:p>
            <a:pPr lvl="1"/>
            <a:r>
              <a:rPr lang="en-US" sz="1500" dirty="0"/>
              <a:t>Login via phone number.</a:t>
            </a:r>
          </a:p>
          <a:p>
            <a:pPr lvl="1"/>
            <a:r>
              <a:rPr lang="en-US" sz="1500" dirty="0"/>
              <a:t>Login using a Google account.</a:t>
            </a:r>
          </a:p>
          <a:p>
            <a:pPr lvl="1"/>
            <a:r>
              <a:rPr lang="en-US" sz="1500" dirty="0"/>
              <a:t>Account creation for new users.</a:t>
            </a:r>
          </a:p>
          <a:p>
            <a:r>
              <a:rPr lang="en-US" sz="1900" b="1" dirty="0"/>
              <a:t>Personalized Greetings:</a:t>
            </a:r>
          </a:p>
          <a:p>
            <a:pPr lvl="1"/>
            <a:r>
              <a:rPr lang="en-US" sz="1500" dirty="0"/>
              <a:t>Display a welcome message with the user’s name.</a:t>
            </a:r>
          </a:p>
          <a:p>
            <a:r>
              <a:rPr lang="en-US" sz="1900" b="1" dirty="0"/>
              <a:t>Workout Plans:</a:t>
            </a:r>
          </a:p>
          <a:p>
            <a:pPr lvl="1"/>
            <a:r>
              <a:rPr lang="en-US" sz="1500" dirty="0"/>
              <a:t>Search functionality to find workout plans.</a:t>
            </a:r>
          </a:p>
          <a:p>
            <a:pPr lvl="1"/>
            <a:r>
              <a:rPr lang="en-US" sz="1500" dirty="0"/>
              <a:t>Display categorized workout plans (e.g., Cardio, Strength, Flexibility) with descriptions and images.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1917E82B-324C-6807-FA3F-2AD04AA5325E}"/>
              </a:ext>
            </a:extLst>
          </p:cNvPr>
          <p:cNvSpPr txBox="1"/>
          <p:nvPr/>
        </p:nvSpPr>
        <p:spPr>
          <a:xfrm>
            <a:off x="6548504" y="1505224"/>
            <a:ext cx="3699546" cy="4202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he-IL" sz="1600" b="1" dirty="0"/>
          </a:p>
          <a:p>
            <a:r>
              <a:rPr lang="en-US" sz="1900" b="1" dirty="0"/>
              <a:t>Progress Tracking:</a:t>
            </a:r>
          </a:p>
          <a:p>
            <a:pPr lvl="1"/>
            <a:r>
              <a:rPr lang="en-US" sz="1500" dirty="0"/>
              <a:t>Graphs for tracking calories burned.</a:t>
            </a:r>
          </a:p>
          <a:p>
            <a:pPr lvl="1"/>
            <a:r>
              <a:rPr lang="en-US" sz="1500" dirty="0"/>
              <a:t>List of completed workouts with date and time.</a:t>
            </a:r>
          </a:p>
          <a:p>
            <a:pPr lvl="1"/>
            <a:r>
              <a:rPr lang="en-US" sz="1500" dirty="0"/>
              <a:t>Option to add a new workout.</a:t>
            </a:r>
          </a:p>
          <a:p>
            <a:pPr marL="228600" defTabSz="914400">
              <a:lnSpc>
                <a:spcPct val="90000"/>
              </a:lnSpc>
              <a:spcAft>
                <a:spcPts val="600"/>
              </a:spcAft>
            </a:pPr>
            <a:endParaRPr lang="he-IL" sz="1600" b="1" dirty="0"/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Profile Management:</a:t>
            </a:r>
          </a:p>
          <a:p>
            <a:pPr marL="91440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View user details (name, weight, age).</a:t>
            </a:r>
          </a:p>
          <a:p>
            <a:pPr marL="91440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Edit profile information.</a:t>
            </a:r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App Navigation:</a:t>
            </a:r>
          </a:p>
          <a:p>
            <a:pPr marL="91440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Buttons for navigating between Home, Workout Plans, Progress, and Profile screens</a:t>
            </a:r>
            <a:r>
              <a:rPr lang="en-US" sz="1400" dirty="0"/>
              <a:t>.</a:t>
            </a:r>
            <a:endParaRPr lang="en-US" sz="1100" dirty="0"/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Responsive Design:</a:t>
            </a:r>
          </a:p>
          <a:p>
            <a:pPr marL="91440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User-friendly layout with consistent button sizes and spacing.</a:t>
            </a:r>
          </a:p>
        </p:txBody>
      </p:sp>
    </p:spTree>
    <p:extLst>
      <p:ext uri="{BB962C8B-B14F-4D97-AF65-F5344CB8AC3E}">
        <p14:creationId xmlns:p14="http://schemas.microsoft.com/office/powerpoint/2010/main" val="254493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8704013-1841-DFF0-3C27-4D56C38C6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3464"/>
            <a:ext cx="7997952" cy="846328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FitTrack - wireframes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171491E0-C8A3-063F-D92B-3F703959C411}"/>
              </a:ext>
            </a:extLst>
          </p:cNvPr>
          <p:cNvSpPr/>
          <p:nvPr/>
        </p:nvSpPr>
        <p:spPr>
          <a:xfrm>
            <a:off x="364236" y="2131568"/>
            <a:ext cx="2651760" cy="4402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1. Splash Screen:</a:t>
            </a: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 Displays the app’s logo (heart with a dumbbell) centered.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 Simple design with a clean background.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 Short delay before transitioning to the next screen.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2D37FEF7-7F7B-6C69-1926-F956E46309D3}"/>
              </a:ext>
            </a:extLst>
          </p:cNvPr>
          <p:cNvSpPr/>
          <p:nvPr/>
        </p:nvSpPr>
        <p:spPr>
          <a:xfrm>
            <a:off x="4674870" y="2132584"/>
            <a:ext cx="2852928" cy="4402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2. Login Screen: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Login options: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Email and password.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Phone number.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Google account.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"Create New Account" button for new users.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Simple input fields and clear buttons.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840ED03-863D-91A4-8572-0D7678A75A9C}"/>
              </a:ext>
            </a:extLst>
          </p:cNvPr>
          <p:cNvSpPr/>
          <p:nvPr/>
        </p:nvSpPr>
        <p:spPr>
          <a:xfrm>
            <a:off x="8974836" y="2135632"/>
            <a:ext cx="2852928" cy="43982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3. Home Screen:</a:t>
            </a:r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Welcome message: "Welcome, [Username].“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Three navigation buttons: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Workout Plans.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Progress.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Profile.</a:t>
            </a:r>
          </a:p>
        </p:txBody>
      </p:sp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96864801-8871-87E9-D9E9-724C8C1CDDB3}"/>
              </a:ext>
            </a:extLst>
          </p:cNvPr>
          <p:cNvSpPr/>
          <p:nvPr/>
        </p:nvSpPr>
        <p:spPr>
          <a:xfrm>
            <a:off x="3366516" y="3911600"/>
            <a:ext cx="1115568" cy="84632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B1D323E5-2002-BEFA-84CE-50572EBE75E9}"/>
              </a:ext>
            </a:extLst>
          </p:cNvPr>
          <p:cNvSpPr/>
          <p:nvPr/>
        </p:nvSpPr>
        <p:spPr>
          <a:xfrm>
            <a:off x="7720584" y="3909568"/>
            <a:ext cx="1115568" cy="84632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66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942CE-A2C7-1B05-6C24-D92DBC629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0BEE14-E63A-B479-8B65-ED9B0B62E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5915"/>
            <a:ext cx="7997952" cy="846328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FitTrack - wireframes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F9C6243C-FE75-2203-C853-44C294149684}"/>
              </a:ext>
            </a:extLst>
          </p:cNvPr>
          <p:cNvSpPr/>
          <p:nvPr/>
        </p:nvSpPr>
        <p:spPr>
          <a:xfrm>
            <a:off x="364236" y="2131568"/>
            <a:ext cx="2651760" cy="4402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4. Workout Plans Screen: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Search bar at the top.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Three cards: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Cardio (with image and short description).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Strength (with image and short description).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Flexibility (with image and short description).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"More Plans" button at the bottom.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33544365-878C-8CEC-DDEB-66DE14CFF3E1}"/>
              </a:ext>
            </a:extLst>
          </p:cNvPr>
          <p:cNvSpPr/>
          <p:nvPr/>
        </p:nvSpPr>
        <p:spPr>
          <a:xfrm>
            <a:off x="4674870" y="2132584"/>
            <a:ext cx="2852928" cy="4402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5. Progress Screen: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Bar chart displaying progress (e.g., calories burned).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List of completed workouts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Name of the workout.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Date and time.</a:t>
            </a:r>
          </a:p>
          <a:p>
            <a:pPr lvl="1"/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"+ Add Workout" button at the bottom.</a:t>
            </a:r>
          </a:p>
          <a:p>
            <a:endParaRPr lang="en-US" dirty="0"/>
          </a:p>
          <a:p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29BDD8A3-762D-BE27-0CA7-0A59A1CAD0FA}"/>
              </a:ext>
            </a:extLst>
          </p:cNvPr>
          <p:cNvSpPr/>
          <p:nvPr/>
        </p:nvSpPr>
        <p:spPr>
          <a:xfrm>
            <a:off x="9186672" y="2131568"/>
            <a:ext cx="2852928" cy="43982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b="1" dirty="0"/>
          </a:p>
          <a:p>
            <a:r>
              <a:rPr lang="en-US" b="1" dirty="0"/>
              <a:t>6. Profile Screen: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Circular profile picture placeholder.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Fields to display user details: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Name.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Weight.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Age.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"Edit Profile" button below the details.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b="1" dirty="0"/>
          </a:p>
        </p:txBody>
      </p:sp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12270C2C-2461-E861-9087-BA74F0BD9884}"/>
              </a:ext>
            </a:extLst>
          </p:cNvPr>
          <p:cNvSpPr/>
          <p:nvPr/>
        </p:nvSpPr>
        <p:spPr>
          <a:xfrm>
            <a:off x="3366516" y="3911600"/>
            <a:ext cx="1115568" cy="84632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425D38D8-B87B-5395-FFD5-985470EA1F84}"/>
              </a:ext>
            </a:extLst>
          </p:cNvPr>
          <p:cNvSpPr/>
          <p:nvPr/>
        </p:nvSpPr>
        <p:spPr>
          <a:xfrm>
            <a:off x="7720584" y="3909568"/>
            <a:ext cx="1115568" cy="84632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43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5054108-E22C-6330-1BFB-15A1FECD0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server's uses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87D7D73-43BC-E4F8-FFD1-FDF1CDD23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use that will be made on the server:</a:t>
            </a:r>
          </a:p>
          <a:p>
            <a:endParaRPr lang="he-IL" sz="2200" u="sng" dirty="0"/>
          </a:p>
          <a:p>
            <a:pPr lvl="1"/>
            <a:r>
              <a:rPr lang="en-US" sz="2200" dirty="0"/>
              <a:t>Backup and transfer data between users with firebase Real-time Database. 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Backup and transfer data between users with firebase FireStore.</a:t>
            </a:r>
            <a:endParaRPr lang="he-IL" sz="2200" dirty="0"/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Firebase Authentication to manage users.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Firebase Cloud Storage.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8076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של Office 2013 - 2022">
  <a:themeElements>
    <a:clrScheme name="ערכת נושא של 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של 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של 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BF587DF5574749BE5216BFA1BABE46" ma:contentTypeVersion="5" ma:contentTypeDescription="Create a new document." ma:contentTypeScope="" ma:versionID="b5ef39253739a28e28cf3b058b7abd38">
  <xsd:schema xmlns:xsd="http://www.w3.org/2001/XMLSchema" xmlns:xs="http://www.w3.org/2001/XMLSchema" xmlns:p="http://schemas.microsoft.com/office/2006/metadata/properties" xmlns:ns3="8cfee55f-1b51-49a2-8f8e-cad6524da9d4" targetNamespace="http://schemas.microsoft.com/office/2006/metadata/properties" ma:root="true" ma:fieldsID="db1de124f32dd5297051a3fffd401668" ns3:_="">
    <xsd:import namespace="8cfee55f-1b51-49a2-8f8e-cad6524da9d4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fee55f-1b51-49a2-8f8e-cad6524da9d4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361AB1-5A43-4300-A2A7-BE129F69067A}">
  <ds:schemaRefs>
    <ds:schemaRef ds:uri="http://schemas.microsoft.com/office/infopath/2007/PartnerControls"/>
    <ds:schemaRef ds:uri="8cfee55f-1b51-49a2-8f8e-cad6524da9d4"/>
    <ds:schemaRef ds:uri="http://purl.org/dc/elements/1.1/"/>
    <ds:schemaRef ds:uri="http://purl.org/dc/terms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C2D15B4-09EE-4705-8969-3D64459F99C3}">
  <ds:schemaRefs>
    <ds:schemaRef ds:uri="8cfee55f-1b51-49a2-8f8e-cad6524da9d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9D3A3F3-BA7B-434C-BAFA-36AC7E4835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484</Words>
  <Application>Microsoft Office PowerPoint</Application>
  <PresentationFormat>מסך רחב</PresentationFormat>
  <Paragraphs>111</Paragraphs>
  <Slides>6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1" baseType="lpstr">
      <vt:lpstr>Aptos</vt:lpstr>
      <vt:lpstr>Arial</vt:lpstr>
      <vt:lpstr>Calibri</vt:lpstr>
      <vt:lpstr>Calibri Light</vt:lpstr>
      <vt:lpstr>ערכת נושא של Office 2013 - 2022</vt:lpstr>
      <vt:lpstr>The app that helps you reach your peak in fitness and health!</vt:lpstr>
      <vt:lpstr>Market Research</vt:lpstr>
      <vt:lpstr>App Features </vt:lpstr>
      <vt:lpstr>FitTrack - wireframes</vt:lpstr>
      <vt:lpstr>FitTrack - wireframes</vt:lpstr>
      <vt:lpstr>The server's uses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Gerbi</dc:creator>
  <cp:lastModifiedBy>Daniel Gerbi</cp:lastModifiedBy>
  <cp:revision>6</cp:revision>
  <dcterms:created xsi:type="dcterms:W3CDTF">2025-01-16T19:10:17Z</dcterms:created>
  <dcterms:modified xsi:type="dcterms:W3CDTF">2025-01-18T12:34:47Z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0x01010050BF587DF5574749BE5216BFA1BABE46</vt:lpwstr>
  </property>
</Properties>
</file>