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E8823-A10A-4B09-BB9B-A2755EB39822}" v="4" dt="2020-11-15T03:28:2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97" d="100"/>
          <a:sy n="97" d="100"/>
        </p:scale>
        <p:origin x="1608" y="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Umutoni" userId="864371d1d9775a7e" providerId="LiveId" clId="{ACEE8823-A10A-4B09-BB9B-A2755EB39822}"/>
    <pc:docChg chg="undo modSld">
      <pc:chgData name="Stephanie Umutoni" userId="864371d1d9775a7e" providerId="LiveId" clId="{ACEE8823-A10A-4B09-BB9B-A2755EB39822}" dt="2020-11-15T03:28:23.793" v="91" actId="1035"/>
      <pc:docMkLst>
        <pc:docMk/>
      </pc:docMkLst>
      <pc:sldChg chg="addSp delSp modSp">
        <pc:chgData name="Stephanie Umutoni" userId="864371d1d9775a7e" providerId="LiveId" clId="{ACEE8823-A10A-4B09-BB9B-A2755EB39822}" dt="2020-11-14T23:20:04.415" v="88" actId="20577"/>
        <pc:sldMkLst>
          <pc:docMk/>
          <pc:sldMk cId="2845338279" sldId="259"/>
        </pc:sldMkLst>
        <pc:spChg chg="mod">
          <ac:chgData name="Stephanie Umutoni" userId="864371d1d9775a7e" providerId="LiveId" clId="{ACEE8823-A10A-4B09-BB9B-A2755EB39822}" dt="2020-11-14T21:42:22.569" v="44" actId="20577"/>
          <ac:spMkLst>
            <pc:docMk/>
            <pc:sldMk cId="2845338279" sldId="259"/>
            <ac:spMk id="3" creationId="{644F9C34-5703-4C24-9E52-5CCFFBD67C78}"/>
          </ac:spMkLst>
        </pc:spChg>
        <pc:spChg chg="mod">
          <ac:chgData name="Stephanie Umutoni" userId="864371d1d9775a7e" providerId="LiveId" clId="{ACEE8823-A10A-4B09-BB9B-A2755EB39822}" dt="2020-11-14T23:20:04.415" v="88" actId="20577"/>
          <ac:spMkLst>
            <pc:docMk/>
            <pc:sldMk cId="2845338279" sldId="259"/>
            <ac:spMk id="4" creationId="{F45A182C-00FA-4567-8FE6-CAFB6DBCF4CD}"/>
          </ac:spMkLst>
        </pc:spChg>
        <pc:grpChg chg="mod">
          <ac:chgData name="Stephanie Umutoni" userId="864371d1d9775a7e" providerId="LiveId" clId="{ACEE8823-A10A-4B09-BB9B-A2755EB39822}" dt="2020-11-14T21:41:43.889" v="4"/>
          <ac:grpSpMkLst>
            <pc:docMk/>
            <pc:sldMk cId="2845338279" sldId="259"/>
            <ac:grpSpMk id="8" creationId="{1F02E5CC-AD95-47E3-B190-D1E64CD289CE}"/>
          </ac:grpSpMkLst>
        </pc:grpChg>
        <pc:inkChg chg="add del">
          <ac:chgData name="Stephanie Umutoni" userId="864371d1d9775a7e" providerId="LiveId" clId="{ACEE8823-A10A-4B09-BB9B-A2755EB39822}" dt="2020-11-14T21:41:21.378" v="1" actId="9405"/>
          <ac:inkMkLst>
            <pc:docMk/>
            <pc:sldMk cId="2845338279" sldId="259"/>
            <ac:inkMk id="5" creationId="{BFA7C7FA-19CF-432E-A672-B5C438A5ABC2}"/>
          </ac:inkMkLst>
        </pc:inkChg>
        <pc:inkChg chg="add del mod">
          <ac:chgData name="Stephanie Umutoni" userId="864371d1d9775a7e" providerId="LiveId" clId="{ACEE8823-A10A-4B09-BB9B-A2755EB39822}" dt="2020-11-14T21:41:50.919" v="6" actId="9405"/>
          <ac:inkMkLst>
            <pc:docMk/>
            <pc:sldMk cId="2845338279" sldId="259"/>
            <ac:inkMk id="6" creationId="{79F1DA7F-82A2-4508-8E3B-99B78C48B6EB}"/>
          </ac:inkMkLst>
        </pc:inkChg>
        <pc:inkChg chg="add del mod">
          <ac:chgData name="Stephanie Umutoni" userId="864371d1d9775a7e" providerId="LiveId" clId="{ACEE8823-A10A-4B09-BB9B-A2755EB39822}" dt="2020-11-14T21:41:50.338" v="5" actId="9405"/>
          <ac:inkMkLst>
            <pc:docMk/>
            <pc:sldMk cId="2845338279" sldId="259"/>
            <ac:inkMk id="7" creationId="{5B694CEB-50A6-4FFF-A046-E959F5F31AFF}"/>
          </ac:inkMkLst>
        </pc:inkChg>
      </pc:sldChg>
      <pc:sldChg chg="modSp">
        <pc:chgData name="Stephanie Umutoni" userId="864371d1d9775a7e" providerId="LiveId" clId="{ACEE8823-A10A-4B09-BB9B-A2755EB39822}" dt="2020-11-15T03:28:23.793" v="91" actId="1035"/>
        <pc:sldMkLst>
          <pc:docMk/>
          <pc:sldMk cId="0" sldId="261"/>
        </pc:sldMkLst>
        <pc:picChg chg="mod">
          <ac:chgData name="Stephanie Umutoni" userId="864371d1d9775a7e" providerId="LiveId" clId="{ACEE8823-A10A-4B09-BB9B-A2755EB39822}" dt="2020-11-15T03:28:23.793" v="91" actId="1035"/>
          <ac:picMkLst>
            <pc:docMk/>
            <pc:sldMk cId="0" sldId="261"/>
            <ac:picMk id="2051" creationId="{46AC5A2B-1B00-4434-8F50-20AAD41C6BB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24619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</a:t>
            </a:r>
            <a:r>
              <a:rPr lang="en-US" altLang="en-US" sz="1200"/>
              <a:t>B                                    C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                      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413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Stephanie Umutoni</cp:lastModifiedBy>
  <cp:revision>15</cp:revision>
  <cp:lastPrinted>2018-11-12T14:09:18Z</cp:lastPrinted>
  <dcterms:created xsi:type="dcterms:W3CDTF">2003-11-20T06:12:01Z</dcterms:created>
  <dcterms:modified xsi:type="dcterms:W3CDTF">2020-11-15T03:28:33Z</dcterms:modified>
</cp:coreProperties>
</file>