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65" r:id="rId3"/>
    <p:sldId id="267" r:id="rId4"/>
    <p:sldId id="266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20/09/2017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20/09/2017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20/09/2017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20/09/2017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20/09/2017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20/09/2017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5" y="2538329"/>
            <a:ext cx="4998027" cy="3601730"/>
          </a:xfrm>
          <a:prstGeom prst="rect">
            <a:avLst/>
          </a:prstGeom>
        </p:spPr>
      </p:pic>
      <p:pic>
        <p:nvPicPr>
          <p:cNvPr id="13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0" y="1375866"/>
            <a:ext cx="7712023" cy="10496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7223760" y="1531605"/>
            <a:ext cx="667512" cy="82571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10345796" y="5769864"/>
            <a:ext cx="800740" cy="3433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989948" y="4559169"/>
            <a:ext cx="3730752" cy="71479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508760" y="1327918"/>
            <a:ext cx="658368" cy="40737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576000" y="2598911"/>
            <a:ext cx="5186017" cy="86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enter the name of your faculty,</a:t>
            </a:r>
            <a:br>
              <a:rPr lang="en-GB" dirty="0"/>
            </a:br>
            <a:r>
              <a:rPr lang="en-GB" dirty="0"/>
              <a:t>department or unit: Insert | Header &amp; Footer:</a:t>
            </a:r>
          </a:p>
        </p:txBody>
      </p:sp>
      <p:sp>
        <p:nvSpPr>
          <p:cNvPr id="22" name="Rechthoek 21"/>
          <p:cNvSpPr/>
          <p:nvPr/>
        </p:nvSpPr>
        <p:spPr>
          <a:xfrm>
            <a:off x="576000" y="4550024"/>
            <a:ext cx="5861376" cy="121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include</a:t>
            </a:r>
            <a:r>
              <a:rPr lang="nl-BE" dirty="0" smtClean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 smtClean="0"/>
              <a:t>faculty</a:t>
            </a:r>
            <a:r>
              <a:rPr lang="nl-BE" dirty="0" smtClean="0"/>
              <a:t>, </a:t>
            </a:r>
            <a:r>
              <a:rPr lang="nl-BE" dirty="0" err="1" smtClean="0"/>
              <a:t>department</a:t>
            </a:r>
            <a:r>
              <a:rPr lang="nl-BE" dirty="0" smtClean="0"/>
              <a:t> or unit </a:t>
            </a:r>
            <a:r>
              <a:rPr lang="nl-BE" dirty="0"/>
              <a:t>on </a:t>
            </a:r>
            <a:r>
              <a:rPr lang="nl-BE" dirty="0" err="1"/>
              <a:t>every</a:t>
            </a:r>
            <a:r>
              <a:rPr lang="nl-BE" dirty="0"/>
              <a:t> slide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, change </a:t>
            </a:r>
            <a:r>
              <a:rPr lang="nl-BE" dirty="0" err="1"/>
              <a:t>the</a:t>
            </a:r>
            <a:r>
              <a:rPr lang="nl-BE" dirty="0"/>
              <a:t> default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smtClean="0"/>
              <a:t>select ‘</a:t>
            </a:r>
            <a:r>
              <a:rPr lang="nl-BE" dirty="0" err="1" smtClean="0"/>
              <a:t>Apply</a:t>
            </a:r>
            <a:r>
              <a:rPr lang="nl-BE" dirty="0" smtClean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’</a:t>
            </a:r>
            <a:endParaRPr lang="nl-NL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76000" y="301681"/>
            <a:ext cx="11297232" cy="850464"/>
          </a:xfrm>
        </p:spPr>
        <p:txBody>
          <a:bodyPr>
            <a:noAutofit/>
          </a:bodyPr>
          <a:lstStyle/>
          <a:p>
            <a:r>
              <a:rPr lang="nl-BE" sz="3200" dirty="0" err="1" smtClean="0"/>
              <a:t>Customise</a:t>
            </a:r>
            <a:r>
              <a:rPr lang="nl-BE" sz="3200" dirty="0" smtClean="0"/>
              <a:t> </a:t>
            </a:r>
            <a:r>
              <a:rPr lang="nl-BE" sz="3200" dirty="0" err="1"/>
              <a:t>this</a:t>
            </a:r>
            <a:r>
              <a:rPr lang="nl-BE" sz="3200" dirty="0"/>
              <a:t> </a:t>
            </a:r>
            <a:r>
              <a:rPr lang="nl-BE" sz="3200" dirty="0" smtClean="0"/>
              <a:t>template:</a:t>
            </a:r>
            <a:br>
              <a:rPr lang="nl-BE" sz="3200" dirty="0" smtClean="0"/>
            </a:br>
            <a:r>
              <a:rPr lang="nl-BE" sz="3200" dirty="0" err="1" smtClean="0"/>
              <a:t>include</a:t>
            </a:r>
            <a:r>
              <a:rPr lang="nl-BE" sz="3200" dirty="0" smtClean="0"/>
              <a:t> </a:t>
            </a:r>
            <a:r>
              <a:rPr lang="en-GB" sz="3200" dirty="0"/>
              <a:t>the name of your </a:t>
            </a:r>
            <a:r>
              <a:rPr lang="nl-BE" sz="3200" dirty="0" err="1" smtClean="0"/>
              <a:t>faculty</a:t>
            </a:r>
            <a:r>
              <a:rPr lang="nl-BE" sz="3200" dirty="0" smtClean="0"/>
              <a:t>, </a:t>
            </a:r>
            <a:r>
              <a:rPr lang="nl-BE" sz="3200" dirty="0" err="1" smtClean="0"/>
              <a:t>department</a:t>
            </a:r>
            <a:r>
              <a:rPr lang="nl-BE" sz="3200" dirty="0" smtClean="0"/>
              <a:t> or unit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5363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14" y="1247944"/>
            <a:ext cx="4949252" cy="4730903"/>
          </a:xfrm>
          <a:prstGeom prst="rect">
            <a:avLst/>
          </a:prstGeom>
        </p:spPr>
      </p:pic>
      <p:sp>
        <p:nvSpPr>
          <p:cNvPr id="13" name="Tijdelijke aanduiding voor inhoud 12"/>
          <p:cNvSpPr>
            <a:spLocks noGrp="1"/>
          </p:cNvSpPr>
          <p:nvPr>
            <p:ph idx="1"/>
          </p:nvPr>
        </p:nvSpPr>
        <p:spPr>
          <a:xfrm>
            <a:off x="576000" y="1277423"/>
            <a:ext cx="5400000" cy="2879255"/>
          </a:xfrm>
        </p:spPr>
        <p:txBody>
          <a:bodyPr>
            <a:normAutofit/>
          </a:bodyPr>
          <a:lstStyle/>
          <a:p>
            <a:r>
              <a:rPr lang="nl-BE" sz="2800" dirty="0" err="1" smtClean="0"/>
              <a:t>To</a:t>
            </a:r>
            <a:r>
              <a:rPr lang="nl-BE" sz="2800" dirty="0" smtClean="0"/>
              <a:t> </a:t>
            </a:r>
            <a:r>
              <a:rPr lang="nl-BE" sz="2800" dirty="0" err="1" smtClean="0"/>
              <a:t>choose</a:t>
            </a:r>
            <a:r>
              <a:rPr lang="nl-BE" sz="2800" dirty="0" smtClean="0"/>
              <a:t> </a:t>
            </a:r>
            <a:r>
              <a:rPr lang="nl-BE" sz="2800" dirty="0" err="1" smtClean="0"/>
              <a:t>the</a:t>
            </a:r>
            <a:r>
              <a:rPr lang="nl-BE" sz="2800" dirty="0" smtClean="0"/>
              <a:t> </a:t>
            </a:r>
            <a:r>
              <a:rPr lang="nl-BE" sz="2800" dirty="0" err="1" smtClean="0"/>
              <a:t>layout</a:t>
            </a:r>
            <a:r>
              <a:rPr lang="nl-BE" sz="2800" dirty="0" smtClean="0"/>
              <a:t> </a:t>
            </a:r>
            <a:r>
              <a:rPr lang="nl-BE" sz="2800" dirty="0" err="1" smtClean="0"/>
              <a:t>for</a:t>
            </a:r>
            <a:r>
              <a:rPr lang="nl-BE" sz="2800" dirty="0" smtClean="0"/>
              <a:t> a new slide: </a:t>
            </a:r>
            <a:r>
              <a:rPr lang="nl-BE" sz="2800" dirty="0"/>
              <a:t/>
            </a:r>
            <a:br>
              <a:rPr lang="nl-BE" sz="2800" dirty="0"/>
            </a:br>
            <a:r>
              <a:rPr lang="nl-BE" sz="2800" dirty="0"/>
              <a:t>Home | New Slide</a:t>
            </a:r>
          </a:p>
          <a:p>
            <a:r>
              <a:rPr lang="nl-BE" sz="2800" dirty="0" err="1" smtClean="0"/>
              <a:t>To</a:t>
            </a:r>
            <a:r>
              <a:rPr lang="nl-BE" sz="2800" dirty="0" smtClean="0"/>
              <a:t> change </a:t>
            </a:r>
            <a:r>
              <a:rPr lang="nl-BE" sz="2800" dirty="0" err="1"/>
              <a:t>the</a:t>
            </a:r>
            <a:r>
              <a:rPr lang="nl-BE" sz="2800" dirty="0"/>
              <a:t> </a:t>
            </a:r>
            <a:r>
              <a:rPr lang="nl-BE" sz="2800" dirty="0" err="1" smtClean="0"/>
              <a:t>layout</a:t>
            </a:r>
            <a:r>
              <a:rPr lang="nl-BE" sz="2800" dirty="0" smtClean="0"/>
              <a:t> of </a:t>
            </a:r>
            <a:r>
              <a:rPr lang="nl-BE" sz="2800" dirty="0" err="1"/>
              <a:t>an</a:t>
            </a:r>
            <a:r>
              <a:rPr lang="nl-BE" sz="2800" dirty="0"/>
              <a:t> </a:t>
            </a:r>
            <a:r>
              <a:rPr lang="nl-BE" sz="2800" dirty="0" err="1"/>
              <a:t>existing</a:t>
            </a:r>
            <a:r>
              <a:rPr lang="nl-BE" sz="2800" dirty="0"/>
              <a:t> </a:t>
            </a:r>
            <a:r>
              <a:rPr lang="nl-BE" sz="2800" dirty="0" smtClean="0"/>
              <a:t>slide:</a:t>
            </a:r>
            <a:br>
              <a:rPr lang="nl-BE" sz="2800" dirty="0" smtClean="0"/>
            </a:br>
            <a:r>
              <a:rPr lang="nl-BE" sz="2800" dirty="0" smtClean="0"/>
              <a:t>Home </a:t>
            </a:r>
            <a:r>
              <a:rPr lang="nl-BE" sz="2800" dirty="0"/>
              <a:t>| </a:t>
            </a:r>
            <a:r>
              <a:rPr lang="nl-BE" sz="2800" dirty="0" err="1"/>
              <a:t>Layout</a:t>
            </a:r>
            <a:endParaRPr lang="nl-NL" sz="28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76000" y="301681"/>
            <a:ext cx="11041200" cy="850464"/>
          </a:xfrm>
        </p:spPr>
        <p:txBody>
          <a:bodyPr>
            <a:normAutofit/>
          </a:bodyPr>
          <a:lstStyle/>
          <a:p>
            <a:r>
              <a:rPr lang="nl-BE" sz="3200" dirty="0" smtClean="0"/>
              <a:t>How </a:t>
            </a:r>
            <a:r>
              <a:rPr lang="nl-BE" sz="3200" dirty="0" err="1" smtClean="0"/>
              <a:t>to</a:t>
            </a:r>
            <a:r>
              <a:rPr lang="nl-BE" sz="3200" dirty="0" smtClean="0"/>
              <a:t> </a:t>
            </a:r>
            <a:r>
              <a:rPr lang="nl-BE" sz="3200" dirty="0" err="1" smtClean="0"/>
              <a:t>use</a:t>
            </a:r>
            <a:r>
              <a:rPr lang="nl-BE" sz="3200" dirty="0" smtClean="0"/>
              <a:t> </a:t>
            </a:r>
            <a:r>
              <a:rPr lang="nl-BE" sz="3200" dirty="0" err="1" smtClean="0"/>
              <a:t>layouts</a:t>
            </a:r>
            <a:r>
              <a:rPr lang="nl-BE" sz="3200" dirty="0" smtClean="0"/>
              <a:t> in </a:t>
            </a:r>
            <a:r>
              <a:rPr lang="nl-BE" sz="3200" dirty="0" err="1" smtClean="0"/>
              <a:t>this</a:t>
            </a:r>
            <a:r>
              <a:rPr lang="nl-BE" sz="3200" dirty="0" smtClean="0"/>
              <a:t> template (1)</a:t>
            </a:r>
            <a:endParaRPr lang="nl-NL" sz="32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075218" y="1207734"/>
            <a:ext cx="779913" cy="34348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6601099" y="1207973"/>
            <a:ext cx="474118" cy="98675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5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01681"/>
            <a:ext cx="11041200" cy="850464"/>
          </a:xfrm>
        </p:spPr>
        <p:txBody>
          <a:bodyPr>
            <a:normAutofit/>
          </a:bodyPr>
          <a:lstStyle/>
          <a:p>
            <a:r>
              <a:rPr lang="nl-BE" sz="3200" dirty="0" smtClean="0"/>
              <a:t>How </a:t>
            </a:r>
            <a:r>
              <a:rPr lang="nl-BE" sz="3200" dirty="0" err="1" smtClean="0"/>
              <a:t>to</a:t>
            </a:r>
            <a:r>
              <a:rPr lang="nl-BE" sz="3200" dirty="0" smtClean="0"/>
              <a:t> </a:t>
            </a:r>
            <a:r>
              <a:rPr lang="nl-BE" sz="3200" dirty="0" err="1" smtClean="0"/>
              <a:t>use</a:t>
            </a:r>
            <a:r>
              <a:rPr lang="nl-BE" sz="3200" dirty="0" smtClean="0"/>
              <a:t> </a:t>
            </a:r>
            <a:r>
              <a:rPr lang="nl-BE" sz="3200" dirty="0" err="1" smtClean="0"/>
              <a:t>layouts</a:t>
            </a:r>
            <a:r>
              <a:rPr lang="nl-BE" sz="3200" dirty="0" smtClean="0"/>
              <a:t> in </a:t>
            </a:r>
            <a:r>
              <a:rPr lang="nl-BE" sz="3200" dirty="0" err="1" smtClean="0"/>
              <a:t>this</a:t>
            </a:r>
            <a:r>
              <a:rPr lang="nl-BE" sz="3200" dirty="0" smtClean="0"/>
              <a:t> template (2)</a:t>
            </a:r>
            <a:endParaRPr lang="nl-NL" sz="3200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idx="1"/>
          </p:nvPr>
        </p:nvSpPr>
        <p:spPr>
          <a:xfrm>
            <a:off x="576000" y="1247944"/>
            <a:ext cx="5733360" cy="3290302"/>
          </a:xfrm>
        </p:spPr>
        <p:txBody>
          <a:bodyPr>
            <a:noAutofit/>
          </a:bodyPr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images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title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section</a:t>
            </a:r>
            <a:r>
              <a:rPr lang="nl-BE" dirty="0"/>
              <a:t> headers.  </a:t>
            </a:r>
          </a:p>
          <a:p>
            <a:r>
              <a:rPr lang="nl-BE" dirty="0" smtClean="0"/>
              <a:t>As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images </a:t>
            </a:r>
            <a:r>
              <a:rPr lang="nl-BE" dirty="0" err="1"/>
              <a:t>layouts</a:t>
            </a:r>
            <a:r>
              <a:rPr lang="nl-BE" dirty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/>
              <a:t>the</a:t>
            </a:r>
            <a:r>
              <a:rPr lang="nl-BE" dirty="0"/>
              <a:t> KU Leuven sedes are </a:t>
            </a:r>
            <a:r>
              <a:rPr lang="nl-BE" dirty="0" err="1" smtClean="0"/>
              <a:t>available</a:t>
            </a:r>
            <a:r>
              <a:rPr lang="nl-BE" dirty="0" smtClean="0"/>
              <a:t>.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template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existing</a:t>
            </a:r>
            <a:r>
              <a:rPr lang="nl-BE" dirty="0" smtClean="0"/>
              <a:t> </a:t>
            </a:r>
            <a:r>
              <a:rPr lang="nl-BE" dirty="0" err="1"/>
              <a:t>presentations</a:t>
            </a:r>
            <a:r>
              <a:rPr lang="nl-BE" dirty="0"/>
              <a:t>, but </a:t>
            </a:r>
            <a:r>
              <a:rPr lang="nl-BE" dirty="0" err="1"/>
              <a:t>not</a:t>
            </a:r>
            <a:r>
              <a:rPr lang="nl-BE" dirty="0"/>
              <a:t> without </a:t>
            </a:r>
            <a:r>
              <a:rPr lang="nl-BE" dirty="0" smtClean="0"/>
              <a:t>changes.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14" y="1247944"/>
            <a:ext cx="4949252" cy="473090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576000" y="4769399"/>
            <a:ext cx="5542860" cy="1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/>
              <a:t>Remove</a:t>
            </a:r>
            <a:r>
              <a:rPr lang="nl-BE" sz="2400" dirty="0"/>
              <a:t> these </a:t>
            </a:r>
            <a:r>
              <a:rPr lang="nl-BE" sz="2400" dirty="0" err="1"/>
              <a:t>three</a:t>
            </a:r>
            <a:r>
              <a:rPr lang="nl-BE" sz="2400" dirty="0"/>
              <a:t> </a:t>
            </a:r>
            <a:r>
              <a:rPr lang="nl-BE" sz="2400" dirty="0" err="1"/>
              <a:t>instruction</a:t>
            </a:r>
            <a:r>
              <a:rPr lang="nl-BE" sz="2400" dirty="0"/>
              <a:t> slides </a:t>
            </a:r>
            <a:r>
              <a:rPr lang="nl-BE" sz="2400" dirty="0" err="1"/>
              <a:t>from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 smtClean="0"/>
              <a:t>presentation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121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Customise this template: include the name of your faculty, department or unit</vt:lpstr>
      <vt:lpstr>How to use layouts in this template (1)</vt:lpstr>
      <vt:lpstr>How to use layouts in this template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2017-09-20T07:53:46Z</dcterms:modified>
</cp:coreProperties>
</file>