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7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74" y="62"/>
      </p:cViewPr>
      <p:guideLst>
        <p:guide orient="horz" pos="2160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67E3-005B-4A5B-A64B-4E620D6532D3}" type="datetimeFigureOut">
              <a:rPr lang="nl-NL" smtClean="0"/>
              <a:t>20-9-2017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6EB55-D046-4316-A421-6DEA4C9E91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21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2" name="Rechthoek 11"/>
          <p:cNvSpPr/>
          <p:nvPr userDrawn="1"/>
        </p:nvSpPr>
        <p:spPr>
          <a:xfrm>
            <a:off x="0" y="4679576"/>
            <a:ext cx="9144000" cy="217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576000" y="1080000"/>
            <a:ext cx="4919366" cy="402479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1" name="Ondertitel 2"/>
          <p:cNvSpPr>
            <a:spLocks noGrp="1"/>
          </p:cNvSpPr>
          <p:nvPr>
            <p:ph type="subTitle" idx="1"/>
          </p:nvPr>
        </p:nvSpPr>
        <p:spPr>
          <a:xfrm>
            <a:off x="576000" y="5392800"/>
            <a:ext cx="4919366" cy="8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1646238"/>
            <a:ext cx="2498893" cy="456736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196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91440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1350253"/>
            <a:ext cx="4648209" cy="5507747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516950" cy="238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15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6516947" cy="16559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 smtClean="0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174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103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B6D051-3EDF-4E5B-9118-4357168E951C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81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1" y="702253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516951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516951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E696787-83D7-4243-955A-202575D5EA3E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1441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486A-8759-40C6-9CF2-7B6D9997A180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6263" y="1655999"/>
            <a:ext cx="7991475" cy="43923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39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4921624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4359600"/>
            <a:ext cx="4921624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717E2C-6101-48FE-A9AE-22C6887784ED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29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4921200" cy="238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4921200" cy="1501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6121636-173C-4064-A9B1-4982B02729C6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sz="quarter" idx="10"/>
          </p:nvPr>
        </p:nvSpPr>
        <p:spPr>
          <a:xfrm>
            <a:off x="6071365" y="663108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afbeelding 2"/>
          <p:cNvSpPr>
            <a:spLocks noGrp="1"/>
          </p:cNvSpPr>
          <p:nvPr>
            <p:ph type="pic" sz="quarter" idx="18"/>
          </p:nvPr>
        </p:nvSpPr>
        <p:spPr>
          <a:xfrm>
            <a:off x="6071364" y="3435334"/>
            <a:ext cx="2498893" cy="236696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1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738" y="1656000"/>
            <a:ext cx="3924000" cy="439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CDF9-C5CD-414E-A602-79877CA29075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6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45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459" y="2339788"/>
            <a:ext cx="3924000" cy="3708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656000"/>
            <a:ext cx="3924000" cy="576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49" y="2339789"/>
            <a:ext cx="3924000" cy="37085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7F1-23F4-404E-A915-655138CBA13C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20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41B6-4274-43C1-8BC0-47E483CFE1C2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3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60EF-95C5-43EF-99D4-47095339AE35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36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68772" y="860612"/>
            <a:ext cx="7806456" cy="448517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3C88-0A27-4926-8A5C-5C95939CA83B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84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32BE8CB-C1D6-4CEC-B4CD-1AEBE1EFD290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 err="1" smtClean="0"/>
              <a:t>Faculty</a:t>
            </a:r>
            <a:r>
              <a:rPr lang="nl-NL" dirty="0" smtClean="0"/>
              <a:t>, </a:t>
            </a:r>
            <a:r>
              <a:rPr lang="nl-NL" dirty="0" err="1" smtClean="0"/>
              <a:t>department</a:t>
            </a:r>
            <a:r>
              <a:rPr lang="nl-NL" dirty="0" smtClean="0"/>
              <a:t>, unit ...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5999"/>
            <a:ext cx="7991738" cy="43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4" r:id="rId4"/>
    <p:sldLayoutId id="2147483664" r:id="rId5"/>
    <p:sldLayoutId id="2147483665" r:id="rId6"/>
    <p:sldLayoutId id="2147483666" r:id="rId7"/>
    <p:sldLayoutId id="2147483667" r:id="rId8"/>
    <p:sldLayoutId id="214748367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1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 userDrawn="1"/>
        </p:nvSpPr>
        <p:spPr>
          <a:xfrm>
            <a:off x="0" y="6210000"/>
            <a:ext cx="9144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DC39396-22FD-4A33-842A-83A093D4B9CA}" type="datetime1">
              <a:rPr lang="nl-BE" smtClean="0"/>
              <a:t>20/09/2017</a:t>
            </a:fld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3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300650" y="6209999"/>
            <a:ext cx="369255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 err="1" smtClean="0"/>
              <a:t>Faculty</a:t>
            </a:r>
            <a:r>
              <a:rPr lang="nl-NL" dirty="0" smtClean="0"/>
              <a:t>, </a:t>
            </a:r>
            <a:r>
              <a:rPr lang="nl-NL" dirty="0" err="1" smtClean="0"/>
              <a:t>department</a:t>
            </a:r>
            <a:r>
              <a:rPr lang="nl-NL" dirty="0" smtClean="0"/>
              <a:t>, unit ...</a:t>
            </a:r>
            <a:endParaRPr lang="nl-N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7991738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7991738" cy="443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4" name="Afbeelding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5397" userDrawn="1">
          <p15:clr>
            <a:srgbClr val="F26B43"/>
          </p15:clr>
        </p15:guide>
        <p15:guide id="3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79" y="370499"/>
            <a:ext cx="8671943" cy="628096"/>
          </a:xfrm>
        </p:spPr>
        <p:txBody>
          <a:bodyPr>
            <a:noAutofit/>
          </a:bodyPr>
          <a:lstStyle/>
          <a:p>
            <a:r>
              <a:rPr lang="nl-BE" sz="3200" dirty="0" err="1" smtClean="0"/>
              <a:t>Customise</a:t>
            </a:r>
            <a:r>
              <a:rPr lang="nl-BE" sz="3200" dirty="0" smtClean="0"/>
              <a:t> </a:t>
            </a:r>
            <a:r>
              <a:rPr lang="nl-BE" sz="3200" dirty="0" err="1" smtClean="0"/>
              <a:t>this</a:t>
            </a:r>
            <a:r>
              <a:rPr lang="nl-BE" sz="3200" dirty="0" smtClean="0"/>
              <a:t> template: </a:t>
            </a:r>
            <a:r>
              <a:rPr lang="nl-BE" sz="3200" dirty="0" err="1" smtClean="0"/>
              <a:t>include</a:t>
            </a:r>
            <a:r>
              <a:rPr lang="nl-BE" sz="3200" dirty="0"/>
              <a:t/>
            </a:r>
            <a:br>
              <a:rPr lang="nl-BE" sz="3200" dirty="0"/>
            </a:br>
            <a:r>
              <a:rPr lang="nl-BE" sz="3200" dirty="0" err="1" smtClean="0"/>
              <a:t>the</a:t>
            </a:r>
            <a:r>
              <a:rPr lang="nl-BE" sz="3200" dirty="0" smtClean="0"/>
              <a:t> name of </a:t>
            </a:r>
            <a:r>
              <a:rPr lang="nl-BE" sz="3200" dirty="0" err="1" smtClean="0"/>
              <a:t>your</a:t>
            </a:r>
            <a:r>
              <a:rPr lang="nl-BE" sz="3200" dirty="0" smtClean="0"/>
              <a:t> </a:t>
            </a:r>
            <a:r>
              <a:rPr lang="nl-BE" sz="3200" dirty="0" err="1" smtClean="0"/>
              <a:t>faculty</a:t>
            </a:r>
            <a:r>
              <a:rPr lang="nl-BE" sz="3200" dirty="0" smtClean="0"/>
              <a:t>, </a:t>
            </a:r>
            <a:r>
              <a:rPr lang="nl-BE" sz="3200" dirty="0" err="1" smtClean="0"/>
              <a:t>department</a:t>
            </a:r>
            <a:r>
              <a:rPr lang="nl-BE" sz="3200" dirty="0" smtClean="0"/>
              <a:t> or unit</a:t>
            </a:r>
            <a:endParaRPr lang="nl-NL" sz="32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6" y="1399423"/>
            <a:ext cx="7440495" cy="1012734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1156107" y="1335806"/>
            <a:ext cx="617829" cy="386661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6647687" y="1602704"/>
            <a:ext cx="548641" cy="809453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98" y="2520644"/>
            <a:ext cx="4998027" cy="3601730"/>
          </a:xfrm>
          <a:prstGeom prst="rect">
            <a:avLst/>
          </a:prstGeom>
        </p:spPr>
      </p:pic>
      <p:sp>
        <p:nvSpPr>
          <p:cNvPr id="16" name="Rechthoek 15"/>
          <p:cNvSpPr/>
          <p:nvPr/>
        </p:nvSpPr>
        <p:spPr>
          <a:xfrm>
            <a:off x="7352647" y="5761591"/>
            <a:ext cx="768096" cy="343366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3963284" y="4559169"/>
            <a:ext cx="3730752" cy="714792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236526" y="2540642"/>
            <a:ext cx="3357066" cy="129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enter the name of your </a:t>
            </a:r>
            <a:r>
              <a:rPr lang="en-GB" dirty="0" smtClean="0"/>
              <a:t>faculty, department </a:t>
            </a:r>
            <a:r>
              <a:rPr lang="en-GB" dirty="0"/>
              <a:t>or unit: Insert | Header &amp; Footer:</a:t>
            </a:r>
          </a:p>
        </p:txBody>
      </p:sp>
      <p:sp>
        <p:nvSpPr>
          <p:cNvPr id="19" name="Rechthoek 18"/>
          <p:cNvSpPr/>
          <p:nvPr/>
        </p:nvSpPr>
        <p:spPr>
          <a:xfrm>
            <a:off x="236526" y="4224528"/>
            <a:ext cx="3357066" cy="1828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faculty</a:t>
            </a:r>
            <a:r>
              <a:rPr lang="nl-BE" dirty="0"/>
              <a:t>, </a:t>
            </a:r>
            <a:r>
              <a:rPr lang="nl-BE" dirty="0" err="1"/>
              <a:t>department</a:t>
            </a:r>
            <a:r>
              <a:rPr lang="nl-BE" dirty="0"/>
              <a:t> or unit on </a:t>
            </a:r>
            <a:r>
              <a:rPr lang="nl-BE" dirty="0" err="1"/>
              <a:t>every</a:t>
            </a:r>
            <a:r>
              <a:rPr lang="nl-BE" dirty="0"/>
              <a:t> slide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, change </a:t>
            </a:r>
            <a:r>
              <a:rPr lang="nl-BE" dirty="0" err="1"/>
              <a:t>the</a:t>
            </a:r>
            <a:r>
              <a:rPr lang="nl-BE" dirty="0"/>
              <a:t> default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select ‘</a:t>
            </a:r>
            <a:r>
              <a:rPr lang="nl-BE" dirty="0" err="1"/>
              <a:t>Apply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31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76263" y="1350304"/>
            <a:ext cx="3904297" cy="4698071"/>
          </a:xfrm>
        </p:spPr>
        <p:txBody>
          <a:bodyPr/>
          <a:lstStyle/>
          <a:p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choose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layout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a new slide: </a:t>
            </a:r>
            <a:br>
              <a:rPr lang="nl-BE" dirty="0" smtClean="0"/>
            </a:br>
            <a:r>
              <a:rPr lang="nl-BE" dirty="0" smtClean="0"/>
              <a:t>Home | New Slide</a:t>
            </a:r>
          </a:p>
          <a:p>
            <a:r>
              <a:rPr lang="nl-BE" dirty="0" err="1" smtClean="0"/>
              <a:t>To</a:t>
            </a:r>
            <a:r>
              <a:rPr lang="nl-BE" dirty="0" smtClean="0"/>
              <a:t> change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layout</a:t>
            </a:r>
            <a:r>
              <a:rPr lang="nl-BE" dirty="0" smtClean="0"/>
              <a:t> of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existing</a:t>
            </a:r>
            <a:r>
              <a:rPr lang="nl-BE" dirty="0" smtClean="0"/>
              <a:t> slide:</a:t>
            </a:r>
            <a:br>
              <a:rPr lang="nl-BE" dirty="0" smtClean="0"/>
            </a:br>
            <a:r>
              <a:rPr lang="nl-BE" dirty="0" smtClean="0"/>
              <a:t>Home | </a:t>
            </a:r>
            <a:r>
              <a:rPr lang="nl-BE" dirty="0" err="1" smtClean="0"/>
              <a:t>Layout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How </a:t>
            </a:r>
            <a:r>
              <a:rPr lang="nl-BE" sz="3200" dirty="0" err="1" smtClean="0"/>
              <a:t>to</a:t>
            </a:r>
            <a:r>
              <a:rPr lang="nl-BE" sz="3200" dirty="0" smtClean="0"/>
              <a:t> </a:t>
            </a:r>
            <a:r>
              <a:rPr lang="nl-BE" sz="3200" dirty="0" err="1" smtClean="0"/>
              <a:t>use</a:t>
            </a:r>
            <a:r>
              <a:rPr lang="nl-BE" sz="3200" dirty="0" smtClean="0"/>
              <a:t> </a:t>
            </a:r>
            <a:r>
              <a:rPr lang="nl-BE" sz="3200" dirty="0" err="1" smtClean="0"/>
              <a:t>layouts</a:t>
            </a:r>
            <a:r>
              <a:rPr lang="nl-BE" sz="3200" dirty="0" smtClean="0"/>
              <a:t> in </a:t>
            </a:r>
            <a:r>
              <a:rPr lang="nl-BE" sz="3200" dirty="0" err="1" smtClean="0"/>
              <a:t>this</a:t>
            </a:r>
            <a:r>
              <a:rPr lang="nl-BE" sz="3200" dirty="0" smtClean="0"/>
              <a:t> template (1)</a:t>
            </a:r>
            <a:endParaRPr lang="nl-NL" sz="32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34" y="1350304"/>
            <a:ext cx="3985114" cy="437910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4594860" y="1330266"/>
            <a:ext cx="434340" cy="8185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/>
          <p:cNvSpPr/>
          <p:nvPr/>
        </p:nvSpPr>
        <p:spPr>
          <a:xfrm>
            <a:off x="5029318" y="1330265"/>
            <a:ext cx="569477" cy="25469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65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Faculty, department, unit ...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76263" y="1368001"/>
            <a:ext cx="4378785" cy="4127544"/>
          </a:xfrm>
        </p:spPr>
        <p:txBody>
          <a:bodyPr>
            <a:normAutofit/>
          </a:bodyPr>
          <a:lstStyle/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include</a:t>
            </a:r>
            <a:r>
              <a:rPr lang="nl-BE" dirty="0"/>
              <a:t> images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title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section</a:t>
            </a:r>
            <a:r>
              <a:rPr lang="nl-BE" dirty="0"/>
              <a:t> headers.  </a:t>
            </a:r>
          </a:p>
          <a:p>
            <a:r>
              <a:rPr lang="nl-BE" dirty="0" smtClean="0"/>
              <a:t>As </a:t>
            </a:r>
            <a:r>
              <a:rPr lang="nl-BE" dirty="0" err="1" smtClean="0"/>
              <a:t>an</a:t>
            </a:r>
            <a:r>
              <a:rPr lang="nl-BE" dirty="0" smtClean="0"/>
              <a:t> </a:t>
            </a:r>
            <a:r>
              <a:rPr lang="nl-BE" dirty="0" err="1" smtClean="0"/>
              <a:t>alternative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using</a:t>
            </a:r>
            <a:r>
              <a:rPr lang="nl-BE" dirty="0" smtClean="0"/>
              <a:t> images </a:t>
            </a:r>
            <a:r>
              <a:rPr lang="nl-BE" dirty="0" err="1" smtClean="0"/>
              <a:t>layouts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KU Leuven sedes are </a:t>
            </a:r>
            <a:r>
              <a:rPr lang="nl-BE" dirty="0" err="1" smtClean="0"/>
              <a:t>available</a:t>
            </a:r>
            <a:r>
              <a:rPr lang="nl-BE" dirty="0" smtClean="0"/>
              <a:t>.</a:t>
            </a:r>
          </a:p>
          <a:p>
            <a:r>
              <a:rPr lang="nl-BE" dirty="0" err="1"/>
              <a:t>This</a:t>
            </a:r>
            <a:r>
              <a:rPr lang="nl-BE" dirty="0"/>
              <a:t> template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existing</a:t>
            </a:r>
            <a:r>
              <a:rPr lang="nl-BE" dirty="0"/>
              <a:t> </a:t>
            </a:r>
            <a:r>
              <a:rPr lang="nl-BE" dirty="0" err="1"/>
              <a:t>presentations</a:t>
            </a:r>
            <a:r>
              <a:rPr lang="nl-BE" dirty="0"/>
              <a:t>, but </a:t>
            </a:r>
            <a:r>
              <a:rPr lang="nl-BE" dirty="0" err="1"/>
              <a:t>not</a:t>
            </a:r>
            <a:r>
              <a:rPr lang="nl-BE" dirty="0"/>
              <a:t> without changes.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smtClean="0"/>
              <a:t>How </a:t>
            </a:r>
            <a:r>
              <a:rPr lang="nl-BE" sz="3200" dirty="0" err="1" smtClean="0"/>
              <a:t>to</a:t>
            </a:r>
            <a:r>
              <a:rPr lang="nl-BE" sz="3200" dirty="0" smtClean="0"/>
              <a:t> </a:t>
            </a:r>
            <a:r>
              <a:rPr lang="nl-BE" sz="3200" dirty="0" err="1" smtClean="0"/>
              <a:t>use</a:t>
            </a:r>
            <a:r>
              <a:rPr lang="nl-BE" sz="3200" dirty="0" smtClean="0"/>
              <a:t> </a:t>
            </a:r>
            <a:r>
              <a:rPr lang="nl-BE" sz="3200" dirty="0" err="1" smtClean="0"/>
              <a:t>Layouts</a:t>
            </a:r>
            <a:r>
              <a:rPr lang="nl-BE" sz="3200" dirty="0" smtClean="0"/>
              <a:t> in </a:t>
            </a:r>
            <a:r>
              <a:rPr lang="nl-BE" sz="3200" dirty="0" err="1" smtClean="0"/>
              <a:t>this</a:t>
            </a:r>
            <a:r>
              <a:rPr lang="nl-BE" sz="3200" dirty="0" smtClean="0"/>
              <a:t> Template (2)</a:t>
            </a:r>
            <a:endParaRPr lang="nl-NL" sz="3200" dirty="0"/>
          </a:p>
        </p:txBody>
      </p:sp>
      <p:sp>
        <p:nvSpPr>
          <p:cNvPr id="20" name="Rechthoek 19"/>
          <p:cNvSpPr/>
          <p:nvPr/>
        </p:nvSpPr>
        <p:spPr>
          <a:xfrm>
            <a:off x="0" y="5575282"/>
            <a:ext cx="9144000" cy="46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 smtClean="0"/>
              <a:t>Remove</a:t>
            </a:r>
            <a:r>
              <a:rPr lang="nl-BE" sz="2400" dirty="0" smtClean="0"/>
              <a:t> these </a:t>
            </a:r>
            <a:r>
              <a:rPr lang="nl-BE" sz="2400" dirty="0" err="1" smtClean="0"/>
              <a:t>three</a:t>
            </a:r>
            <a:r>
              <a:rPr lang="nl-BE" sz="2400" dirty="0" smtClean="0"/>
              <a:t> </a:t>
            </a:r>
            <a:r>
              <a:rPr lang="nl-BE" sz="2400" dirty="0" err="1" smtClean="0"/>
              <a:t>instruction</a:t>
            </a:r>
            <a:r>
              <a:rPr lang="nl-BE" sz="2400" dirty="0" smtClean="0"/>
              <a:t> slides </a:t>
            </a:r>
            <a:r>
              <a:rPr lang="nl-BE" sz="2400" dirty="0" err="1" smtClean="0"/>
              <a:t>from</a:t>
            </a:r>
            <a:r>
              <a:rPr lang="nl-BE" sz="2400" dirty="0" smtClean="0"/>
              <a:t> </a:t>
            </a:r>
            <a:r>
              <a:rPr lang="nl-BE" sz="2400" dirty="0" err="1" smtClean="0"/>
              <a:t>your</a:t>
            </a:r>
            <a:r>
              <a:rPr lang="nl-BE" sz="2400" dirty="0" smtClean="0"/>
              <a:t> </a:t>
            </a:r>
            <a:r>
              <a:rPr lang="nl-BE" sz="2400" dirty="0" err="1" smtClean="0"/>
              <a:t>presentation</a:t>
            </a:r>
            <a:endParaRPr lang="nl-NL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48" y="1350305"/>
            <a:ext cx="3556343" cy="39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537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Customise this template: include the name of your faculty, department or unit</vt:lpstr>
      <vt:lpstr>How to use layouts in this template (1)</vt:lpstr>
      <vt:lpstr>How to use Layouts in this Template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2017-09-13T11:56:44Z</dcterms:created>
  <dcterms:modified xsi:type="dcterms:W3CDTF">2017-09-20T10:20:21Z</dcterms:modified>
</cp:coreProperties>
</file>