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84" r:id="rId4"/>
    <p:sldId id="352" r:id="rId5"/>
    <p:sldId id="353" r:id="rId6"/>
    <p:sldId id="354" r:id="rId7"/>
    <p:sldId id="355" r:id="rId8"/>
    <p:sldId id="358" r:id="rId9"/>
    <p:sldId id="356" r:id="rId10"/>
    <p:sldId id="357" r:id="rId11"/>
    <p:sldId id="359" r:id="rId12"/>
    <p:sldId id="360" r:id="rId13"/>
    <p:sldId id="361" r:id="rId14"/>
    <p:sldId id="279" r:id="rId15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29/10/2020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29/10/2020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29/10/2020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LÓGICA DIFUSA – </a:t>
            </a: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2.0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5" y="2860547"/>
            <a:ext cx="4163695" cy="2775585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57" y="1628800"/>
            <a:ext cx="68589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3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57" y="1556792"/>
            <a:ext cx="685895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0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77" y="1844824"/>
            <a:ext cx="919171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88" y="3776043"/>
            <a:ext cx="4163695" cy="277558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5" y="1482051"/>
            <a:ext cx="7059682" cy="4968552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14" y="1556792"/>
            <a:ext cx="9771614" cy="45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92" y="1467359"/>
            <a:ext cx="9793088" cy="49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7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51" y="1521414"/>
            <a:ext cx="9420094" cy="47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9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1" y="1484783"/>
            <a:ext cx="10466740" cy="46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12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5" y="1345199"/>
            <a:ext cx="1035022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3" y="1700808"/>
            <a:ext cx="1040115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64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8" y="2204864"/>
            <a:ext cx="1034598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27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39</Words>
  <Application>Microsoft Office PowerPoint</Application>
  <PresentationFormat>Personalizado</PresentationFormat>
  <Paragraphs>16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405</cp:revision>
  <dcterms:created xsi:type="dcterms:W3CDTF">2016-10-07T22:04:59Z</dcterms:created>
  <dcterms:modified xsi:type="dcterms:W3CDTF">2020-10-30T00:15:14Z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