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411" autoAdjust="0"/>
  </p:normalViewPr>
  <p:slideViewPr>
    <p:cSldViewPr snapToGrid="0">
      <p:cViewPr varScale="1">
        <p:scale>
          <a:sx n="53" d="100"/>
          <a:sy n="53" d="100"/>
        </p:scale>
        <p:origin x="1664" y="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b4391e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b4391ef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both p-values we can conclude that our data also has equal variances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b4391ef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b4391ef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Obviously, the null hypothesis of equality of treatment means, holding a level of alpha=0.05, must be REJECTED.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b4391ef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7b4391ef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b4391ef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b4391ef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7b4391ef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7b4391ef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d4a44a9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d4a44a9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ANOVA table matches Table 4.24, the 'aov' function analyzes a BIBD properly, and so we can use it.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b4391e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b4391e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b4391e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b4391e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b4391ef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b4391ef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the boxplots, one can see product 493 appears to be the sweetest (with the greatest mean and corresponding percentiles), although it has a long lower wisker, which extends past products 298 &amp; 649. The rest are relatively more bitter; as regards their differences, that is TBD.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b4391ef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b4391ef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4391ef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4391ef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b4391ef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b4391ef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\textbf{The Residuals vs Fitted plot:} Residuals are randomly distributed with what appears to be constant width, thus, we can conclude the homogenity of variance (homoscedasticity) requirement is satisfied. Although there is a  curve to the red line, we choose to ignore it, as it is quite minor. A Box-Cox transformation may correct this slight deviation. \newline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\textbf{Normal Q-Q:} Theoretical quantities fit the diagonal very well, which intersects the origin. Thus, the normality requirement is satisfied. But, just to be sure, let's check the residuals. \newline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b4391ef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b4391ef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pvalue we can conclude that the data is normally distributed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08450"/>
            <a:ext cx="8520600" cy="30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subjective to the objective: Can we measure an apple’s bitterness?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72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Ethan Scott &amp; Daniel Girvitz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Levene’s Test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50" y="1451849"/>
            <a:ext cx="8597650" cy="22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2705975" y="1988175"/>
            <a:ext cx="1007700" cy="29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2656925" y="3112775"/>
            <a:ext cx="1007700" cy="29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75" y="1069438"/>
            <a:ext cx="8665055" cy="30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5228900" y="2900725"/>
            <a:ext cx="1121100" cy="278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Fisher LSD Test for difference of Means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243013"/>
            <a:ext cx="80010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6428400" y="2504950"/>
            <a:ext cx="1147800" cy="29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6466950" y="3121625"/>
            <a:ext cx="1147800" cy="29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6466950" y="2837950"/>
            <a:ext cx="1147800" cy="248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6540525" y="3454500"/>
            <a:ext cx="1147800" cy="206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Tukey’s Test for difference of means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3699"/>
            <a:ext cx="7723325" cy="24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6046550" y="2571750"/>
            <a:ext cx="1147800" cy="29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6046550" y="2906175"/>
            <a:ext cx="1147800" cy="23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6046550" y="3204075"/>
            <a:ext cx="1147800" cy="23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6046550" y="3482475"/>
            <a:ext cx="1147800" cy="29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dirty="0"/>
              <a:t>Reject H0 in favour of Ha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Conclude that there is a significant difference in the taste of at least 2 of the varieties of apples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on balanced incomplete block designs (BIBDs)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1322"/>
          <a:stretch/>
        </p:blipFill>
        <p:spPr>
          <a:xfrm>
            <a:off x="2072588" y="3051725"/>
            <a:ext cx="4998827" cy="17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6023"/>
          <a:stretch/>
        </p:blipFill>
        <p:spPr>
          <a:xfrm>
            <a:off x="1984750" y="1017725"/>
            <a:ext cx="5174475" cy="1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 tasters (blocks) assessed 3 out of 4 different varieties of apples (treatments)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Tasters are labeled a-t and apples are labeled 298, 493, 649 and 937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tasters then had to then rank the taste of these apples based on their aftertaste from 0 (strong dislike) to 150 (strong like)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experiment was conducted as a balanced incomplete block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H0:</a:t>
            </a:r>
            <a:r>
              <a:rPr lang="en"/>
              <a:t> Equality of treatment means for the aftertaste of the apples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Ha: </a:t>
            </a:r>
            <a:r>
              <a:rPr lang="en"/>
              <a:t>Inequality between at least two of the means of the aftertaste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674" y="1152475"/>
            <a:ext cx="6318974" cy="39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Assumptions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are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i.i.d normally distributed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Homogenity of variance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among treatments (in our case, aftertaste values of apple products), which is called homoscedasticity, which is not to be pronounced…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Balanced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of Residuals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01" y="1017725"/>
            <a:ext cx="6532362" cy="38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85975" y="71625"/>
            <a:ext cx="17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begins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Diagnostic Plots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476" y="917100"/>
            <a:ext cx="648469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Shapiro-Wilk Test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75" y="1556453"/>
            <a:ext cx="7968226" cy="21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5324825" y="3120850"/>
            <a:ext cx="1486800" cy="39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460</Words>
  <Application>Microsoft Office PowerPoint</Application>
  <PresentationFormat>On-screen Show (16:9)</PresentationFormat>
  <Paragraphs>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Open Sans</vt:lpstr>
      <vt:lpstr>Arial</vt:lpstr>
      <vt:lpstr>Simple Light</vt:lpstr>
      <vt:lpstr>From the subjective to the objective: Can we measure an apple’s bitterness?</vt:lpstr>
      <vt:lpstr>Preliminary on balanced incomplete block designs (BIBDs)</vt:lpstr>
      <vt:lpstr>Background</vt:lpstr>
      <vt:lpstr>Hypothesis</vt:lpstr>
      <vt:lpstr>Boxplots</vt:lpstr>
      <vt:lpstr>ANOVA Assumptions</vt:lpstr>
      <vt:lpstr>Plots of Residuals</vt:lpstr>
      <vt:lpstr>Diagnostic Plots</vt:lpstr>
      <vt:lpstr>Shapiro-Wilk Test</vt:lpstr>
      <vt:lpstr>Levene’s Test</vt:lpstr>
      <vt:lpstr>ANOVA</vt:lpstr>
      <vt:lpstr>Fisher LSD Test for difference of Means</vt:lpstr>
      <vt:lpstr>Tukey’s Test for difference of means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subjective to the objective: Can we measure an apple’s bitterness?</dc:title>
  <cp:lastModifiedBy>Daniel Girvitz</cp:lastModifiedBy>
  <cp:revision>3</cp:revision>
  <dcterms:modified xsi:type="dcterms:W3CDTF">2022-03-04T16:29:57Z</dcterms:modified>
</cp:coreProperties>
</file>