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So, essentially, we seek to determine if pigs can benefit - quote-on-quote - from vitamin supplements. That is, can we determine if feeding them Vitamin E and Copper will statistically-significantly increase their weights after a fixed time interval.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0ef9d533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20ef9d533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All p-values are above 0.05 so we can conclude that there is no significant difference in treatment means. This confirms our ANOVA results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0ef9d533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20ef9d533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20889dc6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20889dc6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contains weights of 72 slaughter pigs measured weekly for 12 weeks. Data also contains the startweight (i.e. the weight at week 1).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treatments are 3 different levels of vitamin E (Evit) (dose: 0, 100, 200 mg/kg feed) in combination with 3 different levels of Copper (Cu) (dose: 0, 35, 175 mg/kg feed) in the feed. The </a:t>
            </a:r>
            <a:r>
              <a:rPr lang="en"/>
              <a:t>cumulative</a:t>
            </a:r>
            <a:r>
              <a:rPr lang="en"/>
              <a:t> feed intake is also recorded.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we had to do a little bit of data cleaning in that we created a new variable, weight change, the change in weight from week 1 to week 11 (week 11 is used as some pigs do not have data for week 12)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0889dc6f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20889dc6f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20889dc6f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20889dc6f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Boxplots indicate what appears to be no significant differences among the groups.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0889dc6f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20889dc6f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chose to run a two-factor factorial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r>
              <a:rPr lang="en"/>
              <a:t>itamin E, copper – treatments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0889dc6f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0889dc6f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the lines cross, we assume there is interaction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0889dc6f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20889dc6f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our two plots we can see that most likely our assumptions hold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Residuals vs fitted: Residuals distributed randomly with no increase or decrease in width along the horizontal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 QQ: points fit diagonal, which crosses origin, pretty well, which indicates normality should hold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numerical tests show data is normally distributed and we have equal variances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Shapiro-Wilk test: As pvalue of 0.07 &gt; 0.05, we FTR normality assumption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LeveneTests: As both pvalues &gt; 0.05, we FTR equal variance assumption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0889dc6f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20889dc6f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Graphs indicate a minor left skew,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shapiro-wilk test we can see that our residuals are normally distributed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0889dc6f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0889dc6f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p-values are above 0.05 so we can conclude that there is no significant difference in treatment means. This confirms our ANOVA results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pigs benefit from vitamin supplements?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Ethan Scott &amp; Daniel Girvitz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8827" y="3610400"/>
            <a:ext cx="2573479" cy="121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9" y="3466675"/>
            <a:ext cx="1534349" cy="135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Tukey HSD Test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175" y="885800"/>
            <a:ext cx="7795500" cy="411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can conclude that there is no significant difference in weight change of the pigs due to the intake of Vitamin E or Copper. In STAT 425 terms, we FTR the null hypothesis (H0) of equality of treatment means.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Weight - Weight in Kg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Feed - Cumulated feed intake in Kg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Time - Time (in weeks) in the experiment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Pig - Factor; id of each pig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Evit - Factor; vitamin E dose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Cu - Factor, copper dose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Start - Start weight in experiment, i.e. weight at week 1.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Litter - Factor, id of litter of each pig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Weight change - change in weight from week 1 to week 11 (week 11 is used as some pigs do not have data for week 12)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3803" y="1152475"/>
            <a:ext cx="2749850" cy="244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assumptions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Amount of feed (in kg) eaten by pigs is negligible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Genetic predispositions among individual pigs and between litters is negligible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Boxplots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542425"/>
            <a:ext cx="4353400" cy="268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4400" y="1524582"/>
            <a:ext cx="4353400" cy="2686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ANOVA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46325"/>
            <a:ext cx="8839198" cy="3407884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2223200" y="339975"/>
            <a:ext cx="6481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H0: Equality of treatment means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Ha: Inequality of at least one treatment mean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Interactions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037400"/>
            <a:ext cx="5253474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Diagnostic Plots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 rotWithShape="1">
          <a:blip r:embed="rId3">
            <a:alphaModFix/>
          </a:blip>
          <a:srcRect b="0" l="3016" r="0" t="0"/>
          <a:stretch/>
        </p:blipFill>
        <p:spPr>
          <a:xfrm>
            <a:off x="36000" y="1131625"/>
            <a:ext cx="5839301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8249" y="936424"/>
            <a:ext cx="3064650" cy="171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72047" y="2786750"/>
            <a:ext cx="3174450" cy="20896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/>
          <p:nvPr/>
        </p:nvSpPr>
        <p:spPr>
          <a:xfrm>
            <a:off x="7781200" y="2298550"/>
            <a:ext cx="621600" cy="132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/>
          <p:nvPr/>
        </p:nvSpPr>
        <p:spPr>
          <a:xfrm>
            <a:off x="6778825" y="3535125"/>
            <a:ext cx="365700" cy="132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/>
          <p:nvPr/>
        </p:nvSpPr>
        <p:spPr>
          <a:xfrm>
            <a:off x="6778825" y="4554300"/>
            <a:ext cx="365700" cy="132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Residuals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93925"/>
            <a:ext cx="5870929" cy="3820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5849" y="2003224"/>
            <a:ext cx="3064650" cy="171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/>
          <p:nvPr/>
        </p:nvSpPr>
        <p:spPr>
          <a:xfrm>
            <a:off x="7628800" y="3365350"/>
            <a:ext cx="621600" cy="132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Fisher LSD Test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425" y="865200"/>
            <a:ext cx="8787200" cy="4228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