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57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0" r:id="rId14"/>
    <p:sldId id="272" r:id="rId15"/>
    <p:sldId id="273" r:id="rId16"/>
    <p:sldId id="270" r:id="rId17"/>
    <p:sldId id="271" r:id="rId18"/>
    <p:sldId id="269" r:id="rId19"/>
    <p:sldId id="261" r:id="rId20"/>
    <p:sldId id="274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CB32-24EE-E665-9AF2-8A0CE605D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1ABD0B-13B5-955F-75EA-ACDAAD80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1B024-854E-68E3-791C-27E20897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51041-AD55-DDAC-65FF-D727CCBE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57388-3EA4-B7E9-3FE6-53F34957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25FA2-9490-EE63-D58D-CE10D422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B817F4-8A90-B921-FB64-A975C823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0B801-0BF0-2B5C-B35F-C1FB3C7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4B028-D4F7-6EDA-5A47-37B64578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1A09C-6CC7-11F7-54A2-3748C08B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7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46E387-B590-327C-BACC-53ABE1AF2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E9DF7A-0476-F92F-9051-2976ACE70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3735C-E6A0-5A27-C695-5037E391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7E0E5-CD7E-A04C-87C2-7B8F35AB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A719A-B7F7-64A2-B45D-4505AB74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5AC6F-14F9-CB4C-E68A-376EE8F6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194E2-75AF-0275-2044-6871B752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44CB3-CBEF-1483-685F-9F4C770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3D07A-BE4C-BB1D-34E7-69FE4685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E859A-6B42-CF1D-90AC-91320FA4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82E55-96E4-D4CD-2A88-EDCCDF71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EF2EE-E4B4-7712-06AF-902BEE79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42856-7EDB-DEF8-09E8-65461DEC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57CD79-30A3-2086-36A6-CE83DC9C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54924-2E79-0CCB-397B-411D4212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5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64330-1C2F-1B17-0781-792DDC81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C7A05-EDDE-7EB2-235C-353F5F97A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14083-FC9F-4F70-1F05-05C71467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8F0E06-1EEF-8417-5091-5F46EB7E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8EEC9-9817-E80F-D40A-F4101F90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4CDA8C-7AFD-2221-88A3-6934AD8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9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D5E4-AE7A-4A8C-6C89-80567A33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C2A2F1-2910-DB10-D9F3-19BD21E9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1BE816-FC86-DD16-6256-D2EE9AF64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29A565-D0E1-81A9-F208-D37FE3BBF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7F63A2-FACA-1467-FFCD-1105424D5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3651C1-F9BF-24A8-16E4-D13BD8F9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957CD2-529B-FE69-3390-4278104B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A94C75-3724-E932-4EC7-B56E6C61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5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3ABA5-F3C0-4D22-17EA-08304466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D90012-37BA-5487-A5D8-E1F508A5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B2494C-E066-FA17-F28F-5BC8CAD8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67D85A-2FD2-8F96-D89F-E7E27484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1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3F6E0C-8F8F-26E7-A374-0058284F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866B16-516B-C2E7-4903-8A62549C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9561F4-FBA7-00A1-9043-0233808C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4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7BDBA-C60B-CA20-B573-D235A93F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8D15A-2360-454F-3D45-9FE1D08A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4518D-5180-9D6B-954C-D762760DE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477A0F-0C7B-0E02-3483-9D8BF49B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BB2A3C-3DC9-71DE-882D-91692161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CCF0A-47AD-E6A8-99DB-8442B99A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8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AE5E5-2B39-0D95-354E-A282808A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60D8DB-0B4E-6172-2BB4-D1E458B61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14013-8FA6-8424-BB28-2A7C094C6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BFADB-0109-B428-5440-302636DE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28F455-E0E0-FB42-19B6-DEA7AA60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2C841-03A4-914B-E67D-50877F11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70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0F56DF-7CFE-83E0-EACF-6BD3293A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5141D-5F8F-054F-1F63-9C41A73D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BB4E4-6B10-24E8-66B5-2DD08E54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9865-BFAE-4F9C-8466-A4C9D987A129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08DD9-75BB-8887-7ACF-96D97A28D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53BC0-7482-AE05-9F6E-BE8168AF0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095A-663C-406E-A505-FEDFAD9C10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6E0FF-E008-1F20-9780-D8864EE0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855" y="1018597"/>
            <a:ext cx="4476802" cy="222463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Projeto</a:t>
            </a:r>
            <a:br>
              <a:rPr lang="pt-BR" sz="5400" dirty="0">
                <a:solidFill>
                  <a:schemeClr val="bg1"/>
                </a:solidFill>
              </a:rPr>
            </a:br>
            <a:r>
              <a:rPr lang="pt-BR" sz="5400" dirty="0" err="1">
                <a:solidFill>
                  <a:schemeClr val="bg1"/>
                </a:solidFill>
              </a:rPr>
              <a:t>CriptoCurrency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66F9E-B2B6-E611-799E-422F8681C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003" y="3645159"/>
            <a:ext cx="4184101" cy="85309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Semana Nacional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Moedas">
            <a:extLst>
              <a:ext uri="{FF2B5EF4-FFF2-40B4-BE49-F238E27FC236}">
                <a16:creationId xmlns:a16="http://schemas.microsoft.com/office/drawing/2014/main" id="{067F1778-8C22-6A90-9C8A-FA332D1D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615" y="2580962"/>
            <a:ext cx="3217333" cy="3217333"/>
          </a:xfrm>
          <a:prstGeom prst="rect">
            <a:avLst/>
          </a:prstGeom>
        </p:spPr>
      </p:pic>
      <p:sp>
        <p:nvSpPr>
          <p:cNvPr id="41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21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340;p38">
            <a:extLst>
              <a:ext uri="{FF2B5EF4-FFF2-40B4-BE49-F238E27FC236}">
                <a16:creationId xmlns:a16="http://schemas.microsoft.com/office/drawing/2014/main" id="{F1CF86C6-E54F-BAB7-C3B8-868B93D7B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3700"/>
              <a:t>COMPONENTES</a:t>
            </a:r>
            <a:br>
              <a:rPr lang="en-US" sz="3700"/>
            </a:br>
            <a:endParaRPr lang="en-US" sz="3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O Que é React e Como Funciona? - Guia para Iniciantes">
            <a:extLst>
              <a:ext uri="{FF2B5EF4-FFF2-40B4-BE49-F238E27FC236}">
                <a16:creationId xmlns:a16="http://schemas.microsoft.com/office/drawing/2014/main" id="{7545E650-C22E-43BF-7022-6FEBC441B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r="2444" b="-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1;p38">
            <a:extLst>
              <a:ext uri="{FF2B5EF4-FFF2-40B4-BE49-F238E27FC236}">
                <a16:creationId xmlns:a16="http://schemas.microsoft.com/office/drawing/2014/main" id="{5E6AAF85-8938-4FB7-62AD-3F3C33A8E502}"/>
              </a:ext>
            </a:extLst>
          </p:cNvPr>
          <p:cNvSpPr txBox="1">
            <a:spLocks/>
          </p:cNvSpPr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Os componentes são a base do React. Eles são unidades independentes de código que podem ser reutilizadas em diferentes partes de uma aplicação. </a:t>
            </a:r>
          </a:p>
          <a:p>
            <a:endParaRPr lang="en-US" sz="1800"/>
          </a:p>
          <a:p>
            <a:r>
              <a:rPr lang="en-US" sz="1800"/>
              <a:t>Para criar um componente no React, podemos usar uma classe ou uma função. </a:t>
            </a:r>
          </a:p>
        </p:txBody>
      </p:sp>
    </p:spTree>
    <p:extLst>
      <p:ext uri="{BB962C8B-B14F-4D97-AF65-F5344CB8AC3E}">
        <p14:creationId xmlns:p14="http://schemas.microsoft.com/office/powerpoint/2010/main" val="275766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5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E7D602-D701-2B47-4958-F86BEF26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5DAC36-0A8A-EF22-9968-87352B32D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t="1544" r="2347" b="2585"/>
          <a:stretch/>
        </p:blipFill>
        <p:spPr>
          <a:xfrm>
            <a:off x="5515582" y="161233"/>
            <a:ext cx="5555202" cy="65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B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3428E8-3392-9C3D-7F90-5CA910FF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Assets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34EF94-B476-707A-F256-3D37DAB5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3784"/>
            <a:ext cx="7188199" cy="44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9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338F4-54DD-75AA-C671-A324CC23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Mapping para o Card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D8E5D9-770A-2FB0-02CE-1E9D0F79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5" y="1863384"/>
            <a:ext cx="5830114" cy="4220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F28380-D976-FC3A-C47C-F5B95233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87" y="1730758"/>
            <a:ext cx="4646744" cy="4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340;p38">
            <a:extLst>
              <a:ext uri="{FF2B5EF4-FFF2-40B4-BE49-F238E27FC236}">
                <a16:creationId xmlns:a16="http://schemas.microsoft.com/office/drawing/2014/main" id="{9907B223-6D52-F3B4-F435-5ACE54029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HOOKS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2CE550-64A0-407C-3BCE-BAC55669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274527"/>
            <a:ext cx="5150277" cy="2214619"/>
          </a:xfrm>
          <a:prstGeom prst="rect">
            <a:avLst/>
          </a:prstGeom>
        </p:spPr>
      </p:pic>
      <p:sp>
        <p:nvSpPr>
          <p:cNvPr id="5" name="Google Shape;341;p38">
            <a:extLst>
              <a:ext uri="{FF2B5EF4-FFF2-40B4-BE49-F238E27FC236}">
                <a16:creationId xmlns:a16="http://schemas.microsoft.com/office/drawing/2014/main" id="{909B2E92-301B-CB2D-F19F-6FC40A51298D}"/>
              </a:ext>
            </a:extLst>
          </p:cNvPr>
          <p:cNvSpPr txBox="1">
            <a:spLocks/>
          </p:cNvSpPr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Os hooks são uma forma de adicionar funcionalidade a componentes funcionais no React. Isso é útil quando você precisa gerenciar o estado ou lidar com efeitos colaterais em uma aplicação React.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340;p38">
            <a:extLst>
              <a:ext uri="{FF2B5EF4-FFF2-40B4-BE49-F238E27FC236}">
                <a16:creationId xmlns:a16="http://schemas.microsoft.com/office/drawing/2014/main" id="{D816D3F0-016C-BA24-5230-F74204F98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HOOKS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1;p38">
            <a:extLst>
              <a:ext uri="{FF2B5EF4-FFF2-40B4-BE49-F238E27FC236}">
                <a16:creationId xmlns:a16="http://schemas.microsoft.com/office/drawing/2014/main" id="{D0849060-0257-748E-AE12-BA1C27EA6640}"/>
              </a:ext>
            </a:extLst>
          </p:cNvPr>
          <p:cNvSpPr txBox="1">
            <a:spLocks/>
          </p:cNvSpPr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/>
            <a:r>
              <a:rPr lang="en-US" sz="1700" dirty="0" err="1"/>
              <a:t>Exemplos</a:t>
            </a:r>
            <a:r>
              <a:rPr lang="en-US" sz="1700" dirty="0"/>
              <a:t> de hooks:</a:t>
            </a:r>
          </a:p>
          <a:p>
            <a:endParaRPr lang="en-US" sz="1700" dirty="0"/>
          </a:p>
          <a:p>
            <a:r>
              <a:rPr lang="en-US" sz="1700" dirty="0" err="1"/>
              <a:t>useState</a:t>
            </a:r>
            <a:r>
              <a:rPr lang="en-US" sz="1700" dirty="0"/>
              <a:t>: </a:t>
            </a:r>
            <a:r>
              <a:rPr lang="en-US" sz="1700" dirty="0" err="1"/>
              <a:t>usado</a:t>
            </a:r>
            <a:r>
              <a:rPr lang="en-US" sz="1700" dirty="0"/>
              <a:t> para </a:t>
            </a:r>
            <a:r>
              <a:rPr lang="en-US" sz="1700" dirty="0" err="1"/>
              <a:t>gerenciar</a:t>
            </a:r>
            <a:r>
              <a:rPr lang="en-US" sz="1700" dirty="0"/>
              <a:t> o </a:t>
            </a:r>
            <a:r>
              <a:rPr lang="en-US" sz="1700" dirty="0" err="1"/>
              <a:t>estado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componentes</a:t>
            </a:r>
            <a:r>
              <a:rPr lang="en-US" sz="1700" dirty="0"/>
              <a:t> </a:t>
            </a:r>
            <a:r>
              <a:rPr lang="en-US" sz="1700" dirty="0" err="1"/>
              <a:t>funcionais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useEffect</a:t>
            </a:r>
            <a:r>
              <a:rPr lang="en-US" sz="1700" dirty="0"/>
              <a:t>: </a:t>
            </a:r>
            <a:r>
              <a:rPr lang="en-US" sz="1700" dirty="0" err="1"/>
              <a:t>usado</a:t>
            </a:r>
            <a:r>
              <a:rPr lang="en-US" sz="1700" dirty="0"/>
              <a:t> para lidar com </a:t>
            </a:r>
            <a:r>
              <a:rPr lang="en-US" sz="1700" dirty="0" err="1"/>
              <a:t>efeitos</a:t>
            </a:r>
            <a:r>
              <a:rPr lang="en-US" sz="1700" dirty="0"/>
              <a:t> </a:t>
            </a:r>
            <a:r>
              <a:rPr lang="en-US" sz="1700" dirty="0" err="1"/>
              <a:t>colaterais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componentes</a:t>
            </a:r>
            <a:r>
              <a:rPr lang="en-US" sz="1700" dirty="0"/>
              <a:t> </a:t>
            </a:r>
            <a:r>
              <a:rPr lang="en-US" sz="1700" dirty="0" err="1"/>
              <a:t>funcionais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useContext</a:t>
            </a:r>
            <a:r>
              <a:rPr lang="en-US" sz="1700" dirty="0"/>
              <a:t>: </a:t>
            </a:r>
            <a:r>
              <a:rPr lang="en-US" sz="1700" dirty="0" err="1"/>
              <a:t>usado</a:t>
            </a:r>
            <a:r>
              <a:rPr lang="en-US" sz="1700" dirty="0"/>
              <a:t> para </a:t>
            </a:r>
            <a:r>
              <a:rPr lang="en-US" sz="1700" dirty="0" err="1"/>
              <a:t>acessar</a:t>
            </a:r>
            <a:r>
              <a:rPr lang="en-US" sz="1700" dirty="0"/>
              <a:t> dados </a:t>
            </a:r>
            <a:r>
              <a:rPr lang="en-US" sz="1700" dirty="0" err="1"/>
              <a:t>compartilhados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toda</a:t>
            </a:r>
            <a:r>
              <a:rPr lang="en-US" sz="1700" dirty="0"/>
              <a:t> a </a:t>
            </a:r>
            <a:r>
              <a:rPr lang="en-US" sz="1700" dirty="0" err="1"/>
              <a:t>aplicação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useReducer</a:t>
            </a:r>
            <a:r>
              <a:rPr lang="en-US" sz="1700" dirty="0"/>
              <a:t>: </a:t>
            </a:r>
            <a:r>
              <a:rPr lang="en-US" sz="1700" dirty="0" err="1"/>
              <a:t>usado</a:t>
            </a:r>
            <a:r>
              <a:rPr lang="en-US" sz="1700" dirty="0"/>
              <a:t> para </a:t>
            </a:r>
            <a:r>
              <a:rPr lang="en-US" sz="1700" dirty="0" err="1"/>
              <a:t>gerenciar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</a:t>
            </a:r>
            <a:r>
              <a:rPr lang="en-US" sz="1700" dirty="0" err="1"/>
              <a:t>complexos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componentes</a:t>
            </a:r>
            <a:r>
              <a:rPr lang="en-US" sz="1700" dirty="0"/>
              <a:t> </a:t>
            </a:r>
            <a:r>
              <a:rPr lang="en-US" sz="1700" dirty="0" err="1"/>
              <a:t>funcionais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useCallback</a:t>
            </a:r>
            <a:r>
              <a:rPr lang="en-US" sz="1700" dirty="0"/>
              <a:t>: </a:t>
            </a:r>
            <a:r>
              <a:rPr lang="en-US" sz="1700" dirty="0" err="1"/>
              <a:t>usado</a:t>
            </a:r>
            <a:r>
              <a:rPr lang="en-US" sz="1700" dirty="0"/>
              <a:t> para </a:t>
            </a:r>
            <a:r>
              <a:rPr lang="en-US" sz="1700" dirty="0" err="1"/>
              <a:t>evitar</a:t>
            </a:r>
            <a:r>
              <a:rPr lang="en-US" sz="1700" dirty="0"/>
              <a:t> a </a:t>
            </a:r>
            <a:r>
              <a:rPr lang="en-US" sz="1700" dirty="0" err="1"/>
              <a:t>recriação</a:t>
            </a:r>
            <a:r>
              <a:rPr lang="en-US" sz="1700" dirty="0"/>
              <a:t> </a:t>
            </a:r>
            <a:r>
              <a:rPr lang="en-US" sz="1700" dirty="0" err="1"/>
              <a:t>desnecessária</a:t>
            </a:r>
            <a:r>
              <a:rPr lang="en-US" sz="1700" dirty="0"/>
              <a:t> de </a:t>
            </a:r>
            <a:r>
              <a:rPr lang="en-US" sz="1700" dirty="0" err="1"/>
              <a:t>funções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componentes</a:t>
            </a:r>
            <a:r>
              <a:rPr lang="en-US" sz="1700" dirty="0"/>
              <a:t> </a:t>
            </a:r>
            <a:r>
              <a:rPr lang="en-US" sz="1700" dirty="0" err="1"/>
              <a:t>funcionais</a:t>
            </a:r>
            <a:r>
              <a:rPr lang="en-US" sz="1700" dirty="0"/>
              <a:t>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822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340;p38">
            <a:extLst>
              <a:ext uri="{FF2B5EF4-FFF2-40B4-BE49-F238E27FC236}">
                <a16:creationId xmlns:a16="http://schemas.microsoft.com/office/drawing/2014/main" id="{32CBFB9D-B90A-43CC-114C-35778F5AD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3200"/>
              <a:t>ESTADO DO REACT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341;p38">
            <a:extLst>
              <a:ext uri="{FF2B5EF4-FFF2-40B4-BE49-F238E27FC236}">
                <a16:creationId xmlns:a16="http://schemas.microsoft.com/office/drawing/2014/main" id="{2635D182-FA1C-313E-6B8B-EDDB2E7B778A}"/>
              </a:ext>
            </a:extLst>
          </p:cNvPr>
          <p:cNvSpPr txBox="1">
            <a:spLocks/>
          </p:cNvSpPr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O estado é usado para gerenciar dados que mudam ao longo do tempo em uma aplicação React. Isso é útil quando você precisa atualizar dinamicamente a interface do usuário em resposta às interações do usuário.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2C957F-5C7A-823A-EF17-9F460A8C6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5" r="12702" b="11818"/>
          <a:stretch/>
        </p:blipFill>
        <p:spPr>
          <a:xfrm>
            <a:off x="663211" y="2729397"/>
            <a:ext cx="5270652" cy="3483864"/>
          </a:xfrm>
          <a:prstGeom prst="rect">
            <a:avLst/>
          </a:prstGeom>
        </p:spPr>
      </p:pic>
      <p:pic>
        <p:nvPicPr>
          <p:cNvPr id="6" name="Picture 2" descr="React Hooks: useState - Part 2 - Knoldus Blogs - React">
            <a:extLst>
              <a:ext uri="{FF2B5EF4-FFF2-40B4-BE49-F238E27FC236}">
                <a16:creationId xmlns:a16="http://schemas.microsoft.com/office/drawing/2014/main" id="{C2F110D4-F70C-80EE-E5C1-DC9AB1AB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007712"/>
            <a:ext cx="5523082" cy="292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1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7D1CD-8594-D886-A1DC-BA46C8F7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Use Effect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6671B6-5B54-6BA0-599D-52DAF27C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5" y="2642616"/>
            <a:ext cx="4985546" cy="3605784"/>
          </a:xfrm>
          <a:prstGeom prst="rect">
            <a:avLst/>
          </a:prstGeom>
        </p:spPr>
      </p:pic>
      <p:pic>
        <p:nvPicPr>
          <p:cNvPr id="2050" name="Picture 2" descr="UseEffect - Efeitos colaterais no seu código - Blog Cod3r %">
            <a:extLst>
              <a:ext uri="{FF2B5EF4-FFF2-40B4-BE49-F238E27FC236}">
                <a16:creationId xmlns:a16="http://schemas.microsoft.com/office/drawing/2014/main" id="{1F42BFD8-B7FE-79C5-D189-EC031670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747147"/>
            <a:ext cx="5614416" cy="33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94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329423-64E1-4042-656E-FAE077B5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Requisição ao Backend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06FB74-BFF0-E9D8-8DFA-402E5F8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A49B89-216D-87F9-04B8-9B8D3361D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66898"/>
            <a:ext cx="3372321" cy="2191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26AD4E-C806-3368-2EC8-D2124C19F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781428"/>
            <a:ext cx="2000529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8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340;p38">
            <a:extLst>
              <a:ext uri="{FF2B5EF4-FFF2-40B4-BE49-F238E27FC236}">
                <a16:creationId xmlns:a16="http://schemas.microsoft.com/office/drawing/2014/main" id="{DD8418A4-E8EA-1D38-AEB5-74731BBF2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PROPRIEDADES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ow to update a component's prop in ReactJS — oh yes, it's possible">
            <a:extLst>
              <a:ext uri="{FF2B5EF4-FFF2-40B4-BE49-F238E27FC236}">
                <a16:creationId xmlns:a16="http://schemas.microsoft.com/office/drawing/2014/main" id="{39F26E25-32D2-76F2-5A94-1F7019A2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95" y="3094268"/>
            <a:ext cx="5150277" cy="25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1;p38">
            <a:extLst>
              <a:ext uri="{FF2B5EF4-FFF2-40B4-BE49-F238E27FC236}">
                <a16:creationId xmlns:a16="http://schemas.microsoft.com/office/drawing/2014/main" id="{44F20CCD-2545-1C40-0FB2-765EDD6B575C}"/>
              </a:ext>
            </a:extLst>
          </p:cNvPr>
          <p:cNvSpPr txBox="1">
            <a:spLocks/>
          </p:cNvSpPr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As propriedades são usadas para passar dados de um componente pai para um componente filho. Isso é útil quando você precisa compartilhar dados entre componentes em uma aplicação React.</a:t>
            </a:r>
          </a:p>
          <a:p>
            <a:endParaRPr lang="en-US" sz="2000"/>
          </a:p>
          <a:p>
            <a:r>
              <a:rPr lang="en-US" sz="2000"/>
              <a:t>As Props também são importantes para reaproveitar o componente. Sem elas não seria possível reaproveitar de acordo com nosso interesse.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8C39D1-7020-C923-7BE7-B7C827AB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Layout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E622B-3FA2-F445-4000-DD5A2ECE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26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https://www.figma.com/file/8wEnANVQFlIUjc7Q4XXCk3/Untitled?type=design&amp;node-id=0%3A1&amp;mode=design&amp;t=mSFjYNp47wKGO1xo-1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rcador">
            <a:extLst>
              <a:ext uri="{FF2B5EF4-FFF2-40B4-BE49-F238E27FC236}">
                <a16:creationId xmlns:a16="http://schemas.microsoft.com/office/drawing/2014/main" id="{4B649CCB-ABDB-B1CE-D457-75B260CB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3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D4AC54-ADDD-A867-9C15-A58AA272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5" y="977449"/>
            <a:ext cx="10856869" cy="49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0B90-4D7A-98FF-4FE1-CD359A35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Elipses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8184F1-9A88-550A-7621-C6054E9CC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49" y="1527792"/>
            <a:ext cx="11234105" cy="4600634"/>
          </a:xfrm>
        </p:spPr>
      </p:pic>
    </p:spTree>
    <p:extLst>
      <p:ext uri="{BB962C8B-B14F-4D97-AF65-F5344CB8AC3E}">
        <p14:creationId xmlns:p14="http://schemas.microsoft.com/office/powerpoint/2010/main" val="275163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316892-25D5-0994-73AD-E269C14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187925"/>
          </a:xfrm>
        </p:spPr>
        <p:txBody>
          <a:bodyPr anchor="b">
            <a:normAutofit/>
          </a:bodyPr>
          <a:lstStyle/>
          <a:p>
            <a:r>
              <a:rPr lang="pt-BR" sz="5400" dirty="0" err="1"/>
              <a:t>ViteJs</a:t>
            </a:r>
            <a:endParaRPr lang="pt-BR" sz="5400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995F1-9FD3-1783-9B5E-1F99B683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1900"/>
              <a:t>Vite para Desenvolvimento Rápido: Vite é uma ferramenta que ajuda os programadores a construir sites e aplicativos web mais rapidamente.</a:t>
            </a:r>
          </a:p>
          <a:p>
            <a:r>
              <a:rPr lang="pt-BR" sz="1900"/>
              <a:t>Atualizações Instantâneas: Ele permite que você veja as mudanças em seu site imediatamente enquanto trabalha, sem esperar muito tempo pelo computador.</a:t>
            </a:r>
          </a:p>
          <a:p>
            <a:r>
              <a:rPr lang="pt-BR" sz="1900"/>
              <a:t>Eficiência de Desenvolvimento: Isso torna o processo de desenvolvimento mais eficiente, economizando tempo.</a:t>
            </a:r>
          </a:p>
          <a:p>
            <a:r>
              <a:rPr lang="pt-BR" sz="1900"/>
              <a:t>Compatibilidade com Diferentes Tecnologias: O Vite é flexível e pode ser usado com várias tecnologias de desenvolvimento web, como Vue.js, React e Svelte.</a:t>
            </a:r>
          </a:p>
          <a:p>
            <a:r>
              <a:rPr lang="pt-BR" sz="1900"/>
              <a:t>Utilidade para Diferentes Projetos: Isso o torna útil para uma ampla variedade de projetos web.</a:t>
            </a:r>
          </a:p>
        </p:txBody>
      </p:sp>
      <p:pic>
        <p:nvPicPr>
          <p:cNvPr id="1026" name="Picture 2" descr="Vite | Ferramental de Frontend de Última Geração">
            <a:extLst>
              <a:ext uri="{FF2B5EF4-FFF2-40B4-BE49-F238E27FC236}">
                <a16:creationId xmlns:a16="http://schemas.microsoft.com/office/drawing/2014/main" id="{BC6BFC96-7A4B-D6B8-6E60-90386A24A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r="481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9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48677-B12E-F697-7E98-CE264EE2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começar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npm create vite@latest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474F3D-9C8B-E36E-E8FB-8D9C7D822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363" y="961812"/>
            <a:ext cx="518467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0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puma de sabão em uma superfície preta">
            <a:extLst>
              <a:ext uri="{FF2B5EF4-FFF2-40B4-BE49-F238E27FC236}">
                <a16:creationId xmlns:a16="http://schemas.microsoft.com/office/drawing/2014/main" id="{9DB77BDB-4124-A419-729F-CFFF68BA7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1" b="90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6EE3FB-BE48-97C8-88E8-3AD8C13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Limpeza</a:t>
            </a:r>
          </a:p>
        </p:txBody>
      </p:sp>
      <p:sp>
        <p:nvSpPr>
          <p:cNvPr id="12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108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5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E231DF-B48D-A6C2-4E26-9B08B81B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 de divisões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7DB14-2E8B-EE0D-158C-D1712E86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79831"/>
            <a:ext cx="7188199" cy="42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5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E3D920-6B13-6908-913A-346F47F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Primeiras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mudanças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0AA898-12AA-4DBF-0475-B32673EFE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24" b="1"/>
          <a:stretch/>
        </p:blipFill>
        <p:spPr>
          <a:xfrm>
            <a:off x="4213999" y="961812"/>
            <a:ext cx="683740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B4CEAC-D22E-874D-1F32-83339ADA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24" y="891540"/>
            <a:ext cx="10041800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9286C7-1367-1BB8-B61B-81977E4F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16BC6-3A6D-339E-67AE-32086C89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https://fonts.google.com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Raleway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5F2D03-2376-C52D-DC5B-6FB7BFB55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43" y="2633472"/>
            <a:ext cx="703206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3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418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Projeto CriptoCurrency</vt:lpstr>
      <vt:lpstr>Layout</vt:lpstr>
      <vt:lpstr>ViteJs</vt:lpstr>
      <vt:lpstr>Para começar  npm create vite@latest </vt:lpstr>
      <vt:lpstr>Limpeza</vt:lpstr>
      <vt:lpstr>Análise de divisões</vt:lpstr>
      <vt:lpstr>Primeiras mudanças </vt:lpstr>
      <vt:lpstr>Apresentação do PowerPoint</vt:lpstr>
      <vt:lpstr>Fontes</vt:lpstr>
      <vt:lpstr>COMPONENTES </vt:lpstr>
      <vt:lpstr>Card</vt:lpstr>
      <vt:lpstr>Assets</vt:lpstr>
      <vt:lpstr>Mapping para o Card</vt:lpstr>
      <vt:lpstr>HOOKS</vt:lpstr>
      <vt:lpstr>HOOKS</vt:lpstr>
      <vt:lpstr>ESTADO DO REACT</vt:lpstr>
      <vt:lpstr>Use Effect</vt:lpstr>
      <vt:lpstr>Requisição ao Backend </vt:lpstr>
      <vt:lpstr>PROPRIEDADES </vt:lpstr>
      <vt:lpstr>Apresentação do PowerPoint</vt:lpstr>
      <vt:lpstr>Adicionar Elipses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CriptoCurrency</dc:title>
  <dc:creator>OnNet Telecom</dc:creator>
  <cp:lastModifiedBy>OnNet Telecom</cp:lastModifiedBy>
  <cp:revision>1</cp:revision>
  <dcterms:created xsi:type="dcterms:W3CDTF">2023-10-18T18:05:15Z</dcterms:created>
  <dcterms:modified xsi:type="dcterms:W3CDTF">2023-10-18T21:03:25Z</dcterms:modified>
</cp:coreProperties>
</file>