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9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9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04481-EDB4-4DDF-8E41-A97E6FFEEA77}" type="datetimeFigureOut">
              <a:rPr lang="en-US" smtClean="0"/>
              <a:t>21-Apr-2017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051F-7FA4-4D66-8D87-57C24A95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0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7604" y="1052736"/>
            <a:ext cx="259228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Analyze file(s):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Define groups (around 50,000 lines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44624"/>
            <a:ext cx="2520280" cy="936104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BioStats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 automated analysis of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genome exceptions similarity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GENERAL FLOW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9512" y="1628800"/>
            <a:ext cx="4248472" cy="3806576"/>
          </a:xfrm>
          <a:prstGeom prst="roundRect">
            <a:avLst>
              <a:gd name="adj" fmla="val 828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For each group: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528" y="2330878"/>
            <a:ext cx="3960440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For each split: Build SA, saved compressed </a:t>
            </a:r>
            <a:r>
              <a:rPr lang="en-US" sz="1200" dirty="0" smtClean="0">
                <a:solidFill>
                  <a:schemeClr val="tx1"/>
                </a:solidFill>
              </a:rPr>
              <a:t>SUFFIX array list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23528" y="3213376"/>
                <a:ext cx="3960440" cy="2652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Compute: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𝑀𝐸𝐴𝑁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𝐷𝑖𝑓𝑓𝑒𝑟𝑒𝑛𝑡𝑠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𝑇𝑜𝑡𝑎𝑙</m:t>
                        </m:r>
                      </m:den>
                    </m:f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(per length)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13376"/>
                <a:ext cx="3960440" cy="265229"/>
              </a:xfrm>
              <a:prstGeom prst="rect">
                <a:avLst/>
              </a:prstGeom>
              <a:blipFill rotWithShape="1">
                <a:blip r:embed="rId2"/>
                <a:stretch>
                  <a:fillRect t="-87500" b="-1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3528" y="3559814"/>
                <a:ext cx="3960440" cy="53045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For each split: Load SA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     Accumulate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𝑠𝑡𝑑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</a:rPr>
                      <m:t>𝑠𝑢𝑚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𝑀𝐸𝐴𝑁</m:t>
                                </m:r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59814"/>
                <a:ext cx="3960440" cy="530459"/>
              </a:xfrm>
              <a:prstGeom prst="rect">
                <a:avLst/>
              </a:prstGeom>
              <a:blipFill rotWithShape="1">
                <a:blip r:embed="rId3"/>
                <a:stretch>
                  <a:fillRect t="-6593" b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23528" y="4171482"/>
                <a:ext cx="3960440" cy="26522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</a:rPr>
                  <a:t>Compute: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STD</m:t>
                    </m:r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12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DEV</m:t>
                    </m:r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𝑠𝑡𝑑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𝑠𝑢𝑚</m:t>
                            </m:r>
                          </m:e>
                        </m:rad>
                      </m:num>
                      <m:den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71482"/>
                <a:ext cx="3960440" cy="265229"/>
              </a:xfrm>
              <a:prstGeom prst="rect">
                <a:avLst/>
              </a:prstGeom>
              <a:blipFill rotWithShape="1">
                <a:blip r:embed="rId4"/>
                <a:stretch>
                  <a:fillRect t="-118750" b="-19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29613" y="2700119"/>
            <a:ext cx="3960440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For each split: Load </a:t>
            </a:r>
            <a:r>
              <a:rPr lang="en-US" sz="1200" dirty="0" smtClean="0">
                <a:solidFill>
                  <a:schemeClr val="tx1"/>
                </a:solidFill>
              </a:rPr>
              <a:t>SA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Accumulate Total and Different (per length)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528" y="4517920"/>
            <a:ext cx="3960440" cy="4680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For each split: Build SA,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    Score each INFIX (per length), select top scored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3528" y="5067182"/>
            <a:ext cx="3960440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Save top scored of group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3528" y="5517232"/>
            <a:ext cx="3960440" cy="4740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Combine groups</a:t>
            </a:r>
          </a:p>
          <a:p>
            <a:r>
              <a:rPr lang="en-US" sz="1200" dirty="0">
                <a:solidFill>
                  <a:schemeClr val="tx1"/>
                </a:solidFill>
              </a:rPr>
              <a:t>Select top scored, save them as result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3528" y="6093296"/>
            <a:ext cx="3960440" cy="5160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Compare top scored of selected person to top scored of various references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88024" y="816950"/>
            <a:ext cx="3960440" cy="3273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SA (Suffix Array) generation &amp; use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Scan database for suffix starting with current split (special split is used for SUFFIX shorter that split length). For each suffix create a NODE with a reference to the original line (line number, position, length)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Use an HASH table to divide data in about 5,000 tables (for insertion efficiency)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Sort each table on-the-fly by binary-search insertion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</a:rPr>
              <a:t>Create a sorted list of the 5,000 tables and combine inside the HASH short SUFFIX references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Save the tables in a compressed (memory) file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Load a compressed (memory) </a:t>
            </a:r>
            <a:r>
              <a:rPr lang="en-US" sz="1200" dirty="0" smtClean="0">
                <a:solidFill>
                  <a:schemeClr val="tx1"/>
                </a:solidFill>
              </a:rPr>
              <a:t>file, generate INFIX on-the-fly (when necessary), and accumulate data 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Sum for average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Sum of squares for STD.DEV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Top scored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08104" y="72007"/>
            <a:ext cx="2520280" cy="576064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BioStats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Zoom on each split work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8024" y="4751946"/>
            <a:ext cx="3960440" cy="19697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Basic reference: 3,000,000 lines of 600 characters (1.8 GB)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Virtual memory needed: about 900 GB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Total INFIX to check (3,000,000x600x300) = 500 billions!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For </a:t>
            </a:r>
            <a:r>
              <a:rPr lang="en-US" sz="1200" dirty="0" smtClean="0">
                <a:solidFill>
                  <a:schemeClr val="tx1"/>
                </a:solidFill>
              </a:rPr>
              <a:t>50 groups of 60,000 </a:t>
            </a:r>
            <a:r>
              <a:rPr lang="en-US" sz="1200" dirty="0" smtClean="0">
                <a:solidFill>
                  <a:schemeClr val="tx1"/>
                </a:solidFill>
              </a:rPr>
              <a:t>lines </a:t>
            </a:r>
            <a:r>
              <a:rPr lang="en-US" sz="1200" dirty="0" smtClean="0">
                <a:solidFill>
                  <a:schemeClr val="tx1"/>
                </a:solidFill>
              </a:rPr>
              <a:t>with 16 </a:t>
            </a:r>
            <a:r>
              <a:rPr lang="en-US" sz="1200" dirty="0" smtClean="0">
                <a:solidFill>
                  <a:schemeClr val="tx1"/>
                </a:solidFill>
              </a:rPr>
              <a:t>splits (2-characters):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Data </a:t>
            </a:r>
            <a:r>
              <a:rPr lang="en-US" sz="1200" dirty="0">
                <a:solidFill>
                  <a:schemeClr val="tx1"/>
                </a:solidFill>
              </a:rPr>
              <a:t>requires about 40 MB allocation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About </a:t>
            </a:r>
            <a:r>
              <a:rPr lang="en-US" sz="1200" dirty="0" smtClean="0">
                <a:solidFill>
                  <a:schemeClr val="tx1"/>
                </a:solidFill>
              </a:rPr>
              <a:t>5,000,000 SUFFIX = 160 </a:t>
            </a:r>
            <a:r>
              <a:rPr lang="en-US" sz="1200" dirty="0" smtClean="0">
                <a:solidFill>
                  <a:schemeClr val="tx1"/>
                </a:solidFill>
              </a:rPr>
              <a:t>MB </a:t>
            </a:r>
            <a:r>
              <a:rPr lang="en-US" sz="1200" dirty="0" smtClean="0">
                <a:solidFill>
                  <a:schemeClr val="tx1"/>
                </a:solidFill>
              </a:rPr>
              <a:t>+ Tables = 40 MB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Stored compressed (memory) files, 180 MB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INFIX per group per split = from 900,000,000 to 300,000,000 (depending of Maximum length worked on)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74433" y="4221088"/>
            <a:ext cx="2520280" cy="469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BioStats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Some numerical figures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3528" y="1988840"/>
            <a:ext cx="3960440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Define splits (around 16</a:t>
            </a:r>
            <a:r>
              <a:rPr lang="en-US" sz="1200" dirty="0" smtClean="0">
                <a:solidFill>
                  <a:schemeClr val="tx1"/>
                </a:solidFill>
              </a:rPr>
              <a:t>), sort them lexicographically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3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366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Gaby</dc:creator>
  <cp:lastModifiedBy>Gaby</cp:lastModifiedBy>
  <cp:revision>34</cp:revision>
  <dcterms:created xsi:type="dcterms:W3CDTF">2017-04-17T20:15:10Z</dcterms:created>
  <dcterms:modified xsi:type="dcterms:W3CDTF">2017-04-21T13:10:25Z</dcterms:modified>
</cp:coreProperties>
</file>