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17"/>
  </p:notesMasterIdLst>
  <p:handoutMasterIdLst>
    <p:handoutMasterId r:id="rId18"/>
  </p:handoutMasterIdLst>
  <p:sldIdLst>
    <p:sldId id="566" r:id="rId5"/>
    <p:sldId id="771" r:id="rId6"/>
    <p:sldId id="772" r:id="rId7"/>
    <p:sldId id="773" r:id="rId8"/>
    <p:sldId id="777" r:id="rId9"/>
    <p:sldId id="778" r:id="rId10"/>
    <p:sldId id="774" r:id="rId11"/>
    <p:sldId id="775" r:id="rId12"/>
    <p:sldId id="776" r:id="rId13"/>
    <p:sldId id="779" r:id="rId14"/>
    <p:sldId id="780" r:id="rId15"/>
    <p:sldId id="765" r:id="rId16"/>
  </p:sldIdLst>
  <p:sldSz cx="12192000" cy="6858000"/>
  <p:notesSz cx="9601200" cy="7315200"/>
  <p:defaultTextStyle>
    <a:defPPr>
      <a:defRPr lang="en-US"/>
    </a:defPPr>
    <a:lvl1pPr marL="0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846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693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539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384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9230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7077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923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769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0" userDrawn="1">
          <p15:clr>
            <a:srgbClr val="A4A3A4"/>
          </p15:clr>
        </p15:guide>
        <p15:guide id="2" pos="13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oke Felts" initials="BF" lastIdx="13" clrIdx="0">
    <p:extLst>
      <p:ext uri="{19B8F6BF-5375-455C-9EA6-DF929625EA0E}">
        <p15:presenceInfo xmlns:p15="http://schemas.microsoft.com/office/powerpoint/2012/main" userId="S-1-5-21-2978849671-3447107804-1146194034-4213" providerId="AD"/>
      </p:ext>
    </p:extLst>
  </p:cmAuthor>
  <p:cmAuthor id="2" name="Lyda, Paul" initials="LP" lastIdx="2" clrIdx="1">
    <p:extLst>
      <p:ext uri="{19B8F6BF-5375-455C-9EA6-DF929625EA0E}">
        <p15:presenceInfo xmlns:p15="http://schemas.microsoft.com/office/powerpoint/2012/main" userId="Lyda, Pa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669900"/>
    <a:srgbClr val="336699"/>
    <a:srgbClr val="9DB580"/>
    <a:srgbClr val="C0504D"/>
    <a:srgbClr val="ECD8D8"/>
    <a:srgbClr val="B7DEE8"/>
    <a:srgbClr val="77933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9B98-0E09-4549-9735-E5BC540F4774}" v="5" dt="2024-10-09T12:24:20.605"/>
    <p1510:client id="{EED80CC5-3D51-44B8-BDE4-9E7A2EB77DC2}" v="28" dt="2024-10-09T12:49:55.1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1"/>
    <p:restoredTop sz="93197"/>
  </p:normalViewPr>
  <p:slideViewPr>
    <p:cSldViewPr snapToGrid="0">
      <p:cViewPr>
        <p:scale>
          <a:sx n="77" d="100"/>
          <a:sy n="77" d="100"/>
        </p:scale>
        <p:origin x="1330" y="58"/>
      </p:cViewPr>
      <p:guideLst>
        <p:guide orient="horz" pos="1310"/>
        <p:guide pos="13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wa, Rakhi" userId="S::bawa.23@buckeyemail.osu.edu::dd4b1fa0-be8d-45b4-aa92-43cd915ce4c1" providerId="AD" clId="Web-{3D139B98-0E09-4549-9735-E5BC540F4774}"/>
    <pc:docChg chg="modSld">
      <pc:chgData name="Bawa, Rakhi" userId="S::bawa.23@buckeyemail.osu.edu::dd4b1fa0-be8d-45b4-aa92-43cd915ce4c1" providerId="AD" clId="Web-{3D139B98-0E09-4549-9735-E5BC540F4774}" dt="2024-10-09T12:24:20.605" v="3" actId="20577"/>
      <pc:docMkLst>
        <pc:docMk/>
      </pc:docMkLst>
      <pc:sldChg chg="modSp">
        <pc:chgData name="Bawa, Rakhi" userId="S::bawa.23@buckeyemail.osu.edu::dd4b1fa0-be8d-45b4-aa92-43cd915ce4c1" providerId="AD" clId="Web-{3D139B98-0E09-4549-9735-E5BC540F4774}" dt="2024-10-09T12:24:20.605" v="3" actId="20577"/>
        <pc:sldMkLst>
          <pc:docMk/>
          <pc:sldMk cId="3101620164" sldId="751"/>
        </pc:sldMkLst>
        <pc:spChg chg="mod">
          <ac:chgData name="Bawa, Rakhi" userId="S::bawa.23@buckeyemail.osu.edu::dd4b1fa0-be8d-45b4-aa92-43cd915ce4c1" providerId="AD" clId="Web-{3D139B98-0E09-4549-9735-E5BC540F4774}" dt="2024-10-09T12:24:19.651" v="2" actId="20577"/>
          <ac:spMkLst>
            <pc:docMk/>
            <pc:sldMk cId="3101620164" sldId="751"/>
            <ac:spMk id="2" creationId="{4636B620-D068-DC7F-6AAB-434EEEBF107E}"/>
          </ac:spMkLst>
        </pc:spChg>
        <pc:spChg chg="mod">
          <ac:chgData name="Bawa, Rakhi" userId="S::bawa.23@buckeyemail.osu.edu::dd4b1fa0-be8d-45b4-aa92-43cd915ce4c1" providerId="AD" clId="Web-{3D139B98-0E09-4549-9735-E5BC540F4774}" dt="2024-10-09T12:24:20.605" v="3" actId="20577"/>
          <ac:spMkLst>
            <pc:docMk/>
            <pc:sldMk cId="3101620164" sldId="751"/>
            <ac:spMk id="3" creationId="{1F29572E-D3C6-C981-6DC7-FB097109F2EA}"/>
          </ac:spMkLst>
        </pc:spChg>
      </pc:sldChg>
    </pc:docChg>
  </pc:docChgLst>
  <pc:docChgLst>
    <pc:chgData name="Bawa, Rakhi" userId="S::bawa.23@buckeyemail.osu.edu::dd4b1fa0-be8d-45b4-aa92-43cd915ce4c1" providerId="AD" clId="Web-{EED80CC5-3D51-44B8-BDE4-9E7A2EB77DC2}"/>
    <pc:docChg chg="modSld">
      <pc:chgData name="Bawa, Rakhi" userId="S::bawa.23@buckeyemail.osu.edu::dd4b1fa0-be8d-45b4-aa92-43cd915ce4c1" providerId="AD" clId="Web-{EED80CC5-3D51-44B8-BDE4-9E7A2EB77DC2}" dt="2024-10-09T12:49:55.140" v="27" actId="20577"/>
      <pc:docMkLst>
        <pc:docMk/>
      </pc:docMkLst>
      <pc:sldChg chg="modSp">
        <pc:chgData name="Bawa, Rakhi" userId="S::bawa.23@buckeyemail.osu.edu::dd4b1fa0-be8d-45b4-aa92-43cd915ce4c1" providerId="AD" clId="Web-{EED80CC5-3D51-44B8-BDE4-9E7A2EB77DC2}" dt="2024-10-09T12:49:55.140" v="27" actId="20577"/>
        <pc:sldMkLst>
          <pc:docMk/>
          <pc:sldMk cId="2791657245" sldId="566"/>
        </pc:sldMkLst>
        <pc:spChg chg="mod">
          <ac:chgData name="Bawa, Rakhi" userId="S::bawa.23@buckeyemail.osu.edu::dd4b1fa0-be8d-45b4-aa92-43cd915ce4c1" providerId="AD" clId="Web-{EED80CC5-3D51-44B8-BDE4-9E7A2EB77DC2}" dt="2024-10-09T12:49:55.140" v="27" actId="20577"/>
          <ac:spMkLst>
            <pc:docMk/>
            <pc:sldMk cId="2791657245" sldId="566"/>
            <ac:spMk id="3" creationId="{797EF393-AB7C-9D8D-E855-1C34F419A1B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9813A-832A-45E2-9F5C-F2C3BC2D7898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4C13F2-B6FB-406F-9377-9EC366919B64}">
      <dgm:prSet/>
      <dgm:spPr/>
      <dgm:t>
        <a:bodyPr/>
        <a:lstStyle/>
        <a:p>
          <a:r>
            <a:rPr lang="en-US" b="1" i="0" baseline="0"/>
            <a:t>Learning Rate</a:t>
          </a:r>
          <a:r>
            <a:rPr lang="en-US" b="0" i="0" baseline="0"/>
            <a:t> – Controls step size in gradient descent optimization. Too high: overshoots minima; too low: slow convergence.</a:t>
          </a:r>
          <a:endParaRPr lang="en-US"/>
        </a:p>
      </dgm:t>
    </dgm:pt>
    <dgm:pt modelId="{42D403D1-F4AC-4480-8569-C53BDBCE384D}" type="parTrans" cxnId="{02B642F8-A6CF-4FEE-9348-4E996C75B130}">
      <dgm:prSet/>
      <dgm:spPr/>
      <dgm:t>
        <a:bodyPr/>
        <a:lstStyle/>
        <a:p>
          <a:endParaRPr lang="en-US"/>
        </a:p>
      </dgm:t>
    </dgm:pt>
    <dgm:pt modelId="{0334846B-CF90-436A-8EDA-904BA29E8890}" type="sibTrans" cxnId="{02B642F8-A6CF-4FEE-9348-4E996C75B130}">
      <dgm:prSet/>
      <dgm:spPr/>
      <dgm:t>
        <a:bodyPr/>
        <a:lstStyle/>
        <a:p>
          <a:endParaRPr lang="en-US"/>
        </a:p>
      </dgm:t>
    </dgm:pt>
    <dgm:pt modelId="{864E465E-BAA8-4EB4-A6FB-9F1D2AF004D7}">
      <dgm:prSet/>
      <dgm:spPr/>
      <dgm:t>
        <a:bodyPr/>
        <a:lstStyle/>
        <a:p>
          <a:r>
            <a:rPr lang="en-US" b="1" i="0" baseline="0"/>
            <a:t>Regularization Strength (λ)</a:t>
          </a:r>
          <a:r>
            <a:rPr lang="en-US" b="0" i="0" baseline="0"/>
            <a:t> – Higher values increase penalty on large coefficients, improving generalization but risking underfitting.</a:t>
          </a:r>
          <a:endParaRPr lang="en-US"/>
        </a:p>
      </dgm:t>
    </dgm:pt>
    <dgm:pt modelId="{79C67475-18C2-4EC0-ACDA-DB964D52518A}" type="parTrans" cxnId="{BEF58D68-B51F-4907-83A8-1B93DD598FE2}">
      <dgm:prSet/>
      <dgm:spPr/>
      <dgm:t>
        <a:bodyPr/>
        <a:lstStyle/>
        <a:p>
          <a:endParaRPr lang="en-US"/>
        </a:p>
      </dgm:t>
    </dgm:pt>
    <dgm:pt modelId="{19B548C5-BFC5-43DF-BE47-FDEF4D2B1D57}" type="sibTrans" cxnId="{BEF58D68-B51F-4907-83A8-1B93DD598FE2}">
      <dgm:prSet/>
      <dgm:spPr/>
      <dgm:t>
        <a:bodyPr/>
        <a:lstStyle/>
        <a:p>
          <a:endParaRPr lang="en-US"/>
        </a:p>
      </dgm:t>
    </dgm:pt>
    <dgm:pt modelId="{9D816406-D6B2-42BC-B284-0BBE016745C4}">
      <dgm:prSet/>
      <dgm:spPr/>
      <dgm:t>
        <a:bodyPr/>
        <a:lstStyle/>
        <a:p>
          <a:r>
            <a:rPr lang="en-US" b="1" i="0" baseline="0"/>
            <a:t>Polynomial Degree</a:t>
          </a:r>
          <a:r>
            <a:rPr lang="en-US" b="0" i="0" baseline="0"/>
            <a:t> – Higher degrees capture complex patterns but can overfit.</a:t>
          </a:r>
          <a:endParaRPr lang="en-US"/>
        </a:p>
      </dgm:t>
    </dgm:pt>
    <dgm:pt modelId="{7800723E-02C1-4EAF-9160-711F468EDEAE}" type="parTrans" cxnId="{DA763A4F-9209-4534-A23F-072F50828396}">
      <dgm:prSet/>
      <dgm:spPr/>
      <dgm:t>
        <a:bodyPr/>
        <a:lstStyle/>
        <a:p>
          <a:endParaRPr lang="en-US"/>
        </a:p>
      </dgm:t>
    </dgm:pt>
    <dgm:pt modelId="{C37FB8A5-BA9C-4DB1-BC23-35DB3C4B0351}" type="sibTrans" cxnId="{DA763A4F-9209-4534-A23F-072F50828396}">
      <dgm:prSet/>
      <dgm:spPr/>
      <dgm:t>
        <a:bodyPr/>
        <a:lstStyle/>
        <a:p>
          <a:endParaRPr lang="en-US"/>
        </a:p>
      </dgm:t>
    </dgm:pt>
    <dgm:pt modelId="{8FD02F51-BE1F-4A21-84BB-221ECF58FA53}" type="pres">
      <dgm:prSet presAssocID="{5EE9813A-832A-45E2-9F5C-F2C3BC2D78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0B0CD6-9A60-4CD1-B57B-6E004E07024D}" type="pres">
      <dgm:prSet presAssocID="{E24C13F2-B6FB-406F-9377-9EC366919B64}" presName="hierRoot1" presStyleCnt="0"/>
      <dgm:spPr/>
    </dgm:pt>
    <dgm:pt modelId="{F181E141-3998-4EC9-940A-F00288B5D885}" type="pres">
      <dgm:prSet presAssocID="{E24C13F2-B6FB-406F-9377-9EC366919B64}" presName="composite" presStyleCnt="0"/>
      <dgm:spPr/>
    </dgm:pt>
    <dgm:pt modelId="{67C33E83-B076-4809-AD42-D46C99E737F3}" type="pres">
      <dgm:prSet presAssocID="{E24C13F2-B6FB-406F-9377-9EC366919B64}" presName="background" presStyleLbl="node0" presStyleIdx="0" presStyleCnt="3"/>
      <dgm:spPr/>
    </dgm:pt>
    <dgm:pt modelId="{3B3F74B0-4006-4A1E-99B4-5ED1275D96D9}" type="pres">
      <dgm:prSet presAssocID="{E24C13F2-B6FB-406F-9377-9EC366919B64}" presName="text" presStyleLbl="fgAcc0" presStyleIdx="0" presStyleCnt="3">
        <dgm:presLayoutVars>
          <dgm:chPref val="3"/>
        </dgm:presLayoutVars>
      </dgm:prSet>
      <dgm:spPr/>
    </dgm:pt>
    <dgm:pt modelId="{7E9F349B-9520-4866-9DCE-22A409802324}" type="pres">
      <dgm:prSet presAssocID="{E24C13F2-B6FB-406F-9377-9EC366919B64}" presName="hierChild2" presStyleCnt="0"/>
      <dgm:spPr/>
    </dgm:pt>
    <dgm:pt modelId="{8AC75D54-E3D9-470C-B563-DB7E5648F3F6}" type="pres">
      <dgm:prSet presAssocID="{864E465E-BAA8-4EB4-A6FB-9F1D2AF004D7}" presName="hierRoot1" presStyleCnt="0"/>
      <dgm:spPr/>
    </dgm:pt>
    <dgm:pt modelId="{80B70863-28D4-44CC-BAE5-2ECCAB2BF020}" type="pres">
      <dgm:prSet presAssocID="{864E465E-BAA8-4EB4-A6FB-9F1D2AF004D7}" presName="composite" presStyleCnt="0"/>
      <dgm:spPr/>
    </dgm:pt>
    <dgm:pt modelId="{72CDC398-FF51-4E92-BA8C-21E6586DA05D}" type="pres">
      <dgm:prSet presAssocID="{864E465E-BAA8-4EB4-A6FB-9F1D2AF004D7}" presName="background" presStyleLbl="node0" presStyleIdx="1" presStyleCnt="3"/>
      <dgm:spPr/>
    </dgm:pt>
    <dgm:pt modelId="{21BF2726-E48F-4091-A3DA-C47509BF16D6}" type="pres">
      <dgm:prSet presAssocID="{864E465E-BAA8-4EB4-A6FB-9F1D2AF004D7}" presName="text" presStyleLbl="fgAcc0" presStyleIdx="1" presStyleCnt="3">
        <dgm:presLayoutVars>
          <dgm:chPref val="3"/>
        </dgm:presLayoutVars>
      </dgm:prSet>
      <dgm:spPr/>
    </dgm:pt>
    <dgm:pt modelId="{1B7AED39-5998-42E1-8ECB-F06BCDDA7FBA}" type="pres">
      <dgm:prSet presAssocID="{864E465E-BAA8-4EB4-A6FB-9F1D2AF004D7}" presName="hierChild2" presStyleCnt="0"/>
      <dgm:spPr/>
    </dgm:pt>
    <dgm:pt modelId="{7A81EA0F-9195-498D-84FC-CC3AE420C646}" type="pres">
      <dgm:prSet presAssocID="{9D816406-D6B2-42BC-B284-0BBE016745C4}" presName="hierRoot1" presStyleCnt="0"/>
      <dgm:spPr/>
    </dgm:pt>
    <dgm:pt modelId="{206DFE9F-41EB-42CA-B30D-20546725BAC4}" type="pres">
      <dgm:prSet presAssocID="{9D816406-D6B2-42BC-B284-0BBE016745C4}" presName="composite" presStyleCnt="0"/>
      <dgm:spPr/>
    </dgm:pt>
    <dgm:pt modelId="{10A92EA0-CDAF-4DF1-AD31-14957421AA25}" type="pres">
      <dgm:prSet presAssocID="{9D816406-D6B2-42BC-B284-0BBE016745C4}" presName="background" presStyleLbl="node0" presStyleIdx="2" presStyleCnt="3"/>
      <dgm:spPr/>
    </dgm:pt>
    <dgm:pt modelId="{30D85C3E-7AB1-4076-BF1F-5C8259CD99D0}" type="pres">
      <dgm:prSet presAssocID="{9D816406-D6B2-42BC-B284-0BBE016745C4}" presName="text" presStyleLbl="fgAcc0" presStyleIdx="2" presStyleCnt="3">
        <dgm:presLayoutVars>
          <dgm:chPref val="3"/>
        </dgm:presLayoutVars>
      </dgm:prSet>
      <dgm:spPr/>
    </dgm:pt>
    <dgm:pt modelId="{4F2A6925-9D42-4249-A19A-B9D946D24CDA}" type="pres">
      <dgm:prSet presAssocID="{9D816406-D6B2-42BC-B284-0BBE016745C4}" presName="hierChild2" presStyleCnt="0"/>
      <dgm:spPr/>
    </dgm:pt>
  </dgm:ptLst>
  <dgm:cxnLst>
    <dgm:cxn modelId="{E009075F-7F2A-44C8-97E3-689DD714D7A0}" type="presOf" srcId="{9D816406-D6B2-42BC-B284-0BBE016745C4}" destId="{30D85C3E-7AB1-4076-BF1F-5C8259CD99D0}" srcOrd="0" destOrd="0" presId="urn:microsoft.com/office/officeart/2005/8/layout/hierarchy1"/>
    <dgm:cxn modelId="{BEF58D68-B51F-4907-83A8-1B93DD598FE2}" srcId="{5EE9813A-832A-45E2-9F5C-F2C3BC2D7898}" destId="{864E465E-BAA8-4EB4-A6FB-9F1D2AF004D7}" srcOrd="1" destOrd="0" parTransId="{79C67475-18C2-4EC0-ACDA-DB964D52518A}" sibTransId="{19B548C5-BFC5-43DF-BE47-FDEF4D2B1D57}"/>
    <dgm:cxn modelId="{DA763A4F-9209-4534-A23F-072F50828396}" srcId="{5EE9813A-832A-45E2-9F5C-F2C3BC2D7898}" destId="{9D816406-D6B2-42BC-B284-0BBE016745C4}" srcOrd="2" destOrd="0" parTransId="{7800723E-02C1-4EAF-9160-711F468EDEAE}" sibTransId="{C37FB8A5-BA9C-4DB1-BC23-35DB3C4B0351}"/>
    <dgm:cxn modelId="{0FD2C386-F771-4762-8724-0ABBC65008D0}" type="presOf" srcId="{864E465E-BAA8-4EB4-A6FB-9F1D2AF004D7}" destId="{21BF2726-E48F-4091-A3DA-C47509BF16D6}" srcOrd="0" destOrd="0" presId="urn:microsoft.com/office/officeart/2005/8/layout/hierarchy1"/>
    <dgm:cxn modelId="{6CFE66B8-A9BE-4F45-9ACC-A92DE20F6DF9}" type="presOf" srcId="{E24C13F2-B6FB-406F-9377-9EC366919B64}" destId="{3B3F74B0-4006-4A1E-99B4-5ED1275D96D9}" srcOrd="0" destOrd="0" presId="urn:microsoft.com/office/officeart/2005/8/layout/hierarchy1"/>
    <dgm:cxn modelId="{F929DBD0-87CB-41A4-A9C9-E1D081595A31}" type="presOf" srcId="{5EE9813A-832A-45E2-9F5C-F2C3BC2D7898}" destId="{8FD02F51-BE1F-4A21-84BB-221ECF58FA53}" srcOrd="0" destOrd="0" presId="urn:microsoft.com/office/officeart/2005/8/layout/hierarchy1"/>
    <dgm:cxn modelId="{02B642F8-A6CF-4FEE-9348-4E996C75B130}" srcId="{5EE9813A-832A-45E2-9F5C-F2C3BC2D7898}" destId="{E24C13F2-B6FB-406F-9377-9EC366919B64}" srcOrd="0" destOrd="0" parTransId="{42D403D1-F4AC-4480-8569-C53BDBCE384D}" sibTransId="{0334846B-CF90-436A-8EDA-904BA29E8890}"/>
    <dgm:cxn modelId="{E7A67E50-F4FB-4806-B7F9-7823A1C580F0}" type="presParOf" srcId="{8FD02F51-BE1F-4A21-84BB-221ECF58FA53}" destId="{A20B0CD6-9A60-4CD1-B57B-6E004E07024D}" srcOrd="0" destOrd="0" presId="urn:microsoft.com/office/officeart/2005/8/layout/hierarchy1"/>
    <dgm:cxn modelId="{A2EB6941-FB6C-4EA0-8E2D-7A948F34FE61}" type="presParOf" srcId="{A20B0CD6-9A60-4CD1-B57B-6E004E07024D}" destId="{F181E141-3998-4EC9-940A-F00288B5D885}" srcOrd="0" destOrd="0" presId="urn:microsoft.com/office/officeart/2005/8/layout/hierarchy1"/>
    <dgm:cxn modelId="{D21C65D2-8AB8-4932-9D56-0303CE24724F}" type="presParOf" srcId="{F181E141-3998-4EC9-940A-F00288B5D885}" destId="{67C33E83-B076-4809-AD42-D46C99E737F3}" srcOrd="0" destOrd="0" presId="urn:microsoft.com/office/officeart/2005/8/layout/hierarchy1"/>
    <dgm:cxn modelId="{3A216BAF-508A-4E05-A2FA-8BCC41CF9C86}" type="presParOf" srcId="{F181E141-3998-4EC9-940A-F00288B5D885}" destId="{3B3F74B0-4006-4A1E-99B4-5ED1275D96D9}" srcOrd="1" destOrd="0" presId="urn:microsoft.com/office/officeart/2005/8/layout/hierarchy1"/>
    <dgm:cxn modelId="{0ACF93D0-7E27-4146-AAF9-B153C5371412}" type="presParOf" srcId="{A20B0CD6-9A60-4CD1-B57B-6E004E07024D}" destId="{7E9F349B-9520-4866-9DCE-22A409802324}" srcOrd="1" destOrd="0" presId="urn:microsoft.com/office/officeart/2005/8/layout/hierarchy1"/>
    <dgm:cxn modelId="{F0A533F4-CADE-4E9D-BC2E-BD34A3D7F611}" type="presParOf" srcId="{8FD02F51-BE1F-4A21-84BB-221ECF58FA53}" destId="{8AC75D54-E3D9-470C-B563-DB7E5648F3F6}" srcOrd="1" destOrd="0" presId="urn:microsoft.com/office/officeart/2005/8/layout/hierarchy1"/>
    <dgm:cxn modelId="{B54F776F-F571-40E8-9B67-591D2645973C}" type="presParOf" srcId="{8AC75D54-E3D9-470C-B563-DB7E5648F3F6}" destId="{80B70863-28D4-44CC-BAE5-2ECCAB2BF020}" srcOrd="0" destOrd="0" presId="urn:microsoft.com/office/officeart/2005/8/layout/hierarchy1"/>
    <dgm:cxn modelId="{28F05F7D-80E4-491C-A751-99FC2AE0FCF2}" type="presParOf" srcId="{80B70863-28D4-44CC-BAE5-2ECCAB2BF020}" destId="{72CDC398-FF51-4E92-BA8C-21E6586DA05D}" srcOrd="0" destOrd="0" presId="urn:microsoft.com/office/officeart/2005/8/layout/hierarchy1"/>
    <dgm:cxn modelId="{8385B1A2-AFE8-4D94-B342-E7845CE5847B}" type="presParOf" srcId="{80B70863-28D4-44CC-BAE5-2ECCAB2BF020}" destId="{21BF2726-E48F-4091-A3DA-C47509BF16D6}" srcOrd="1" destOrd="0" presId="urn:microsoft.com/office/officeart/2005/8/layout/hierarchy1"/>
    <dgm:cxn modelId="{AB5F6AB4-9F79-419C-B540-52AF2FA1C7A9}" type="presParOf" srcId="{8AC75D54-E3D9-470C-B563-DB7E5648F3F6}" destId="{1B7AED39-5998-42E1-8ECB-F06BCDDA7FBA}" srcOrd="1" destOrd="0" presId="urn:microsoft.com/office/officeart/2005/8/layout/hierarchy1"/>
    <dgm:cxn modelId="{0ACF4EE4-5C9C-425D-A27D-75877A1B29D1}" type="presParOf" srcId="{8FD02F51-BE1F-4A21-84BB-221ECF58FA53}" destId="{7A81EA0F-9195-498D-84FC-CC3AE420C646}" srcOrd="2" destOrd="0" presId="urn:microsoft.com/office/officeart/2005/8/layout/hierarchy1"/>
    <dgm:cxn modelId="{E53E1C63-A531-4766-AC81-FBC2390CEDAF}" type="presParOf" srcId="{7A81EA0F-9195-498D-84FC-CC3AE420C646}" destId="{206DFE9F-41EB-42CA-B30D-20546725BAC4}" srcOrd="0" destOrd="0" presId="urn:microsoft.com/office/officeart/2005/8/layout/hierarchy1"/>
    <dgm:cxn modelId="{C6039B1F-0B3E-4A6C-BDD3-82297EA0DDEB}" type="presParOf" srcId="{206DFE9F-41EB-42CA-B30D-20546725BAC4}" destId="{10A92EA0-CDAF-4DF1-AD31-14957421AA25}" srcOrd="0" destOrd="0" presId="urn:microsoft.com/office/officeart/2005/8/layout/hierarchy1"/>
    <dgm:cxn modelId="{080AEF1B-5596-4009-892B-B69FCB06468A}" type="presParOf" srcId="{206DFE9F-41EB-42CA-B30D-20546725BAC4}" destId="{30D85C3E-7AB1-4076-BF1F-5C8259CD99D0}" srcOrd="1" destOrd="0" presId="urn:microsoft.com/office/officeart/2005/8/layout/hierarchy1"/>
    <dgm:cxn modelId="{A3525CED-CC98-42B5-91BC-A331B0358646}" type="presParOf" srcId="{7A81EA0F-9195-498D-84FC-CC3AE420C646}" destId="{4F2A6925-9D42-4249-A19A-B9D946D24C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8AA56A-9FFC-409F-B8D0-582CFE9FAD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373E529-D023-470C-90E7-20C283DB87E9}">
      <dgm:prSet/>
      <dgm:spPr/>
      <dgm:t>
        <a:bodyPr/>
        <a:lstStyle/>
        <a:p>
          <a:r>
            <a:rPr lang="en-US"/>
            <a:t>R-squared (R²): Measures how well the model explains variability.</a:t>
          </a:r>
        </a:p>
      </dgm:t>
    </dgm:pt>
    <dgm:pt modelId="{59F831C3-A6AF-4E06-BA90-683A2C937E66}" type="parTrans" cxnId="{9A30F33A-FD94-4A4A-B39A-23BACC3B3BC0}">
      <dgm:prSet/>
      <dgm:spPr/>
      <dgm:t>
        <a:bodyPr/>
        <a:lstStyle/>
        <a:p>
          <a:endParaRPr lang="en-US"/>
        </a:p>
      </dgm:t>
    </dgm:pt>
    <dgm:pt modelId="{C5F0603B-0737-4591-AF4B-4972F70E6429}" type="sibTrans" cxnId="{9A30F33A-FD94-4A4A-B39A-23BACC3B3BC0}">
      <dgm:prSet/>
      <dgm:spPr/>
      <dgm:t>
        <a:bodyPr/>
        <a:lstStyle/>
        <a:p>
          <a:endParaRPr lang="en-US"/>
        </a:p>
      </dgm:t>
    </dgm:pt>
    <dgm:pt modelId="{5193B4AD-3926-4E36-A7B8-A64F8F5F2F35}">
      <dgm:prSet/>
      <dgm:spPr/>
      <dgm:t>
        <a:bodyPr/>
        <a:lstStyle/>
        <a:p>
          <a:r>
            <a:rPr lang="en-US"/>
            <a:t>Mean Squared Error (MSE): Average squared difference between actual and predicted values.</a:t>
          </a:r>
        </a:p>
      </dgm:t>
    </dgm:pt>
    <dgm:pt modelId="{8B3D1381-AE6A-4C7E-A86B-940A52B2F2A5}" type="parTrans" cxnId="{1C863EDC-2DA7-4F03-858B-7A9142021969}">
      <dgm:prSet/>
      <dgm:spPr/>
      <dgm:t>
        <a:bodyPr/>
        <a:lstStyle/>
        <a:p>
          <a:endParaRPr lang="en-US"/>
        </a:p>
      </dgm:t>
    </dgm:pt>
    <dgm:pt modelId="{2124DE2D-47A4-4395-9E06-8F6B0270659A}" type="sibTrans" cxnId="{1C863EDC-2DA7-4F03-858B-7A9142021969}">
      <dgm:prSet/>
      <dgm:spPr/>
      <dgm:t>
        <a:bodyPr/>
        <a:lstStyle/>
        <a:p>
          <a:endParaRPr lang="en-US"/>
        </a:p>
      </dgm:t>
    </dgm:pt>
    <dgm:pt modelId="{DAE02F19-0EC4-49E4-98BC-040DFC4917A4}">
      <dgm:prSet/>
      <dgm:spPr/>
      <dgm:t>
        <a:bodyPr/>
        <a:lstStyle/>
        <a:p>
          <a:r>
            <a:rPr lang="en-US"/>
            <a:t>Root Mean Squared Error (RMSE): Square root of the MSE.</a:t>
          </a:r>
        </a:p>
      </dgm:t>
    </dgm:pt>
    <dgm:pt modelId="{866A6E0E-F9D3-43D1-A78E-B11C3BAA89BD}" type="parTrans" cxnId="{429CD109-CD7D-476E-9FE3-29BA6D067531}">
      <dgm:prSet/>
      <dgm:spPr/>
      <dgm:t>
        <a:bodyPr/>
        <a:lstStyle/>
        <a:p>
          <a:endParaRPr lang="en-US"/>
        </a:p>
      </dgm:t>
    </dgm:pt>
    <dgm:pt modelId="{2C6F6218-C9B2-4BD4-84A4-720B5EE3837F}" type="sibTrans" cxnId="{429CD109-CD7D-476E-9FE3-29BA6D067531}">
      <dgm:prSet/>
      <dgm:spPr/>
      <dgm:t>
        <a:bodyPr/>
        <a:lstStyle/>
        <a:p>
          <a:endParaRPr lang="en-US"/>
        </a:p>
      </dgm:t>
    </dgm:pt>
    <dgm:pt modelId="{2453300C-B8D5-4091-B979-997DBDDE8317}" type="pres">
      <dgm:prSet presAssocID="{708AA56A-9FFC-409F-B8D0-582CFE9FADF2}" presName="root" presStyleCnt="0">
        <dgm:presLayoutVars>
          <dgm:dir/>
          <dgm:resizeHandles val="exact"/>
        </dgm:presLayoutVars>
      </dgm:prSet>
      <dgm:spPr/>
    </dgm:pt>
    <dgm:pt modelId="{347CE5EF-DEC4-42C8-881F-7FBA70B43805}" type="pres">
      <dgm:prSet presAssocID="{7373E529-D023-470C-90E7-20C283DB87E9}" presName="compNode" presStyleCnt="0"/>
      <dgm:spPr/>
    </dgm:pt>
    <dgm:pt modelId="{41DC1D10-4FFA-446C-8BFF-3A9D068F12A6}" type="pres">
      <dgm:prSet presAssocID="{7373E529-D023-470C-90E7-20C283DB87E9}" presName="bgRect" presStyleLbl="bgShp" presStyleIdx="0" presStyleCnt="3"/>
      <dgm:spPr/>
    </dgm:pt>
    <dgm:pt modelId="{7D8F5FD3-7B10-4B07-8A86-3B0C6844E7D8}" type="pres">
      <dgm:prSet presAssocID="{7373E529-D023-470C-90E7-20C283DB87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E6E5A9F1-D943-434D-855B-5E8D2A0316ED}" type="pres">
      <dgm:prSet presAssocID="{7373E529-D023-470C-90E7-20C283DB87E9}" presName="spaceRect" presStyleCnt="0"/>
      <dgm:spPr/>
    </dgm:pt>
    <dgm:pt modelId="{327B7EB0-21D4-42DE-A3FD-6D037917F5BE}" type="pres">
      <dgm:prSet presAssocID="{7373E529-D023-470C-90E7-20C283DB87E9}" presName="parTx" presStyleLbl="revTx" presStyleIdx="0" presStyleCnt="3">
        <dgm:presLayoutVars>
          <dgm:chMax val="0"/>
          <dgm:chPref val="0"/>
        </dgm:presLayoutVars>
      </dgm:prSet>
      <dgm:spPr/>
    </dgm:pt>
    <dgm:pt modelId="{3FFA1175-4296-4E21-9FA6-73ADA89F83C4}" type="pres">
      <dgm:prSet presAssocID="{C5F0603B-0737-4591-AF4B-4972F70E6429}" presName="sibTrans" presStyleCnt="0"/>
      <dgm:spPr/>
    </dgm:pt>
    <dgm:pt modelId="{6CE21314-6862-4E17-89FD-AC1999ACCD05}" type="pres">
      <dgm:prSet presAssocID="{5193B4AD-3926-4E36-A7B8-A64F8F5F2F35}" presName="compNode" presStyleCnt="0"/>
      <dgm:spPr/>
    </dgm:pt>
    <dgm:pt modelId="{9B346375-27F8-482D-AE80-AEE5CA2F9881}" type="pres">
      <dgm:prSet presAssocID="{5193B4AD-3926-4E36-A7B8-A64F8F5F2F35}" presName="bgRect" presStyleLbl="bgShp" presStyleIdx="1" presStyleCnt="3"/>
      <dgm:spPr/>
    </dgm:pt>
    <dgm:pt modelId="{0661CDAB-E12D-4708-9CE2-8578A3C8632D}" type="pres">
      <dgm:prSet presAssocID="{5193B4AD-3926-4E36-A7B8-A64F8F5F2F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B13DE17F-DB7C-4213-8DD1-811B21DE1505}" type="pres">
      <dgm:prSet presAssocID="{5193B4AD-3926-4E36-A7B8-A64F8F5F2F35}" presName="spaceRect" presStyleCnt="0"/>
      <dgm:spPr/>
    </dgm:pt>
    <dgm:pt modelId="{7D311421-1BEA-41CC-889A-B90EDFB92F92}" type="pres">
      <dgm:prSet presAssocID="{5193B4AD-3926-4E36-A7B8-A64F8F5F2F35}" presName="parTx" presStyleLbl="revTx" presStyleIdx="1" presStyleCnt="3">
        <dgm:presLayoutVars>
          <dgm:chMax val="0"/>
          <dgm:chPref val="0"/>
        </dgm:presLayoutVars>
      </dgm:prSet>
      <dgm:spPr/>
    </dgm:pt>
    <dgm:pt modelId="{C5517A37-96AD-4D21-A179-37E0F03D9C16}" type="pres">
      <dgm:prSet presAssocID="{2124DE2D-47A4-4395-9E06-8F6B0270659A}" presName="sibTrans" presStyleCnt="0"/>
      <dgm:spPr/>
    </dgm:pt>
    <dgm:pt modelId="{8828C0A7-7B75-4EF6-81BE-8CFEF1E73656}" type="pres">
      <dgm:prSet presAssocID="{DAE02F19-0EC4-49E4-98BC-040DFC4917A4}" presName="compNode" presStyleCnt="0"/>
      <dgm:spPr/>
    </dgm:pt>
    <dgm:pt modelId="{592821B3-BBD9-4997-9A8C-43F5A1281A8B}" type="pres">
      <dgm:prSet presAssocID="{DAE02F19-0EC4-49E4-98BC-040DFC4917A4}" presName="bgRect" presStyleLbl="bgShp" presStyleIdx="2" presStyleCnt="3"/>
      <dgm:spPr/>
    </dgm:pt>
    <dgm:pt modelId="{7A32EABD-BF50-4286-BE63-43552006F661}" type="pres">
      <dgm:prSet presAssocID="{DAE02F19-0EC4-49E4-98BC-040DFC4917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20AEF2F-010E-48B4-BA25-6815983B593D}" type="pres">
      <dgm:prSet presAssocID="{DAE02F19-0EC4-49E4-98BC-040DFC4917A4}" presName="spaceRect" presStyleCnt="0"/>
      <dgm:spPr/>
    </dgm:pt>
    <dgm:pt modelId="{DAB98538-78E6-4912-AF39-10605E6D0609}" type="pres">
      <dgm:prSet presAssocID="{DAE02F19-0EC4-49E4-98BC-040DFC4917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9CD109-CD7D-476E-9FE3-29BA6D067531}" srcId="{708AA56A-9FFC-409F-B8D0-582CFE9FADF2}" destId="{DAE02F19-0EC4-49E4-98BC-040DFC4917A4}" srcOrd="2" destOrd="0" parTransId="{866A6E0E-F9D3-43D1-A78E-B11C3BAA89BD}" sibTransId="{2C6F6218-C9B2-4BD4-84A4-720B5EE3837F}"/>
    <dgm:cxn modelId="{A9B46821-1F23-4045-9350-D32960B4393E}" type="presOf" srcId="{5193B4AD-3926-4E36-A7B8-A64F8F5F2F35}" destId="{7D311421-1BEA-41CC-889A-B90EDFB92F92}" srcOrd="0" destOrd="0" presId="urn:microsoft.com/office/officeart/2018/2/layout/IconVerticalSolidList"/>
    <dgm:cxn modelId="{9A30F33A-FD94-4A4A-B39A-23BACC3B3BC0}" srcId="{708AA56A-9FFC-409F-B8D0-582CFE9FADF2}" destId="{7373E529-D023-470C-90E7-20C283DB87E9}" srcOrd="0" destOrd="0" parTransId="{59F831C3-A6AF-4E06-BA90-683A2C937E66}" sibTransId="{C5F0603B-0737-4591-AF4B-4972F70E6429}"/>
    <dgm:cxn modelId="{1FC24850-E8D6-481C-9C12-6A92BA2EC3C1}" type="presOf" srcId="{7373E529-D023-470C-90E7-20C283DB87E9}" destId="{327B7EB0-21D4-42DE-A3FD-6D037917F5BE}" srcOrd="0" destOrd="0" presId="urn:microsoft.com/office/officeart/2018/2/layout/IconVerticalSolidList"/>
    <dgm:cxn modelId="{1C863EDC-2DA7-4F03-858B-7A9142021969}" srcId="{708AA56A-9FFC-409F-B8D0-582CFE9FADF2}" destId="{5193B4AD-3926-4E36-A7B8-A64F8F5F2F35}" srcOrd="1" destOrd="0" parTransId="{8B3D1381-AE6A-4C7E-A86B-940A52B2F2A5}" sibTransId="{2124DE2D-47A4-4395-9E06-8F6B0270659A}"/>
    <dgm:cxn modelId="{8E0458E0-2049-4C2C-863F-C2AAD12DB00C}" type="presOf" srcId="{708AA56A-9FFC-409F-B8D0-582CFE9FADF2}" destId="{2453300C-B8D5-4091-B979-997DBDDE8317}" srcOrd="0" destOrd="0" presId="urn:microsoft.com/office/officeart/2018/2/layout/IconVerticalSolidList"/>
    <dgm:cxn modelId="{354FC9F8-3844-4C5E-9365-0B88CCF6FDBA}" type="presOf" srcId="{DAE02F19-0EC4-49E4-98BC-040DFC4917A4}" destId="{DAB98538-78E6-4912-AF39-10605E6D0609}" srcOrd="0" destOrd="0" presId="urn:microsoft.com/office/officeart/2018/2/layout/IconVerticalSolidList"/>
    <dgm:cxn modelId="{13F21E3D-3219-4A62-A046-4A9019A8A314}" type="presParOf" srcId="{2453300C-B8D5-4091-B979-997DBDDE8317}" destId="{347CE5EF-DEC4-42C8-881F-7FBA70B43805}" srcOrd="0" destOrd="0" presId="urn:microsoft.com/office/officeart/2018/2/layout/IconVerticalSolidList"/>
    <dgm:cxn modelId="{5E6F8584-183D-4387-98F3-2C9A5A53CE1A}" type="presParOf" srcId="{347CE5EF-DEC4-42C8-881F-7FBA70B43805}" destId="{41DC1D10-4FFA-446C-8BFF-3A9D068F12A6}" srcOrd="0" destOrd="0" presId="urn:microsoft.com/office/officeart/2018/2/layout/IconVerticalSolidList"/>
    <dgm:cxn modelId="{EEC10D7C-C1C4-4475-9B74-69CDB4CBD49E}" type="presParOf" srcId="{347CE5EF-DEC4-42C8-881F-7FBA70B43805}" destId="{7D8F5FD3-7B10-4B07-8A86-3B0C6844E7D8}" srcOrd="1" destOrd="0" presId="urn:microsoft.com/office/officeart/2018/2/layout/IconVerticalSolidList"/>
    <dgm:cxn modelId="{019817A5-DE03-4449-BBEA-974A43CB1C9C}" type="presParOf" srcId="{347CE5EF-DEC4-42C8-881F-7FBA70B43805}" destId="{E6E5A9F1-D943-434D-855B-5E8D2A0316ED}" srcOrd="2" destOrd="0" presId="urn:microsoft.com/office/officeart/2018/2/layout/IconVerticalSolidList"/>
    <dgm:cxn modelId="{09E38784-4500-4171-9958-C3DBF7D4C468}" type="presParOf" srcId="{347CE5EF-DEC4-42C8-881F-7FBA70B43805}" destId="{327B7EB0-21D4-42DE-A3FD-6D037917F5BE}" srcOrd="3" destOrd="0" presId="urn:microsoft.com/office/officeart/2018/2/layout/IconVerticalSolidList"/>
    <dgm:cxn modelId="{F973D730-504E-4CFC-A71E-A9E64680A728}" type="presParOf" srcId="{2453300C-B8D5-4091-B979-997DBDDE8317}" destId="{3FFA1175-4296-4E21-9FA6-73ADA89F83C4}" srcOrd="1" destOrd="0" presId="urn:microsoft.com/office/officeart/2018/2/layout/IconVerticalSolidList"/>
    <dgm:cxn modelId="{21830B8E-4B10-4B48-B6B7-0EF5FDDDFBD6}" type="presParOf" srcId="{2453300C-B8D5-4091-B979-997DBDDE8317}" destId="{6CE21314-6862-4E17-89FD-AC1999ACCD05}" srcOrd="2" destOrd="0" presId="urn:microsoft.com/office/officeart/2018/2/layout/IconVerticalSolidList"/>
    <dgm:cxn modelId="{480B6B13-9A56-4F1A-ABA3-E0B5CFD07F36}" type="presParOf" srcId="{6CE21314-6862-4E17-89FD-AC1999ACCD05}" destId="{9B346375-27F8-482D-AE80-AEE5CA2F9881}" srcOrd="0" destOrd="0" presId="urn:microsoft.com/office/officeart/2018/2/layout/IconVerticalSolidList"/>
    <dgm:cxn modelId="{AF53819D-A8D3-4311-B817-107C61F33287}" type="presParOf" srcId="{6CE21314-6862-4E17-89FD-AC1999ACCD05}" destId="{0661CDAB-E12D-4708-9CE2-8578A3C8632D}" srcOrd="1" destOrd="0" presId="urn:microsoft.com/office/officeart/2018/2/layout/IconVerticalSolidList"/>
    <dgm:cxn modelId="{429D6F1D-3550-4603-93A6-F4D8A48E0E41}" type="presParOf" srcId="{6CE21314-6862-4E17-89FD-AC1999ACCD05}" destId="{B13DE17F-DB7C-4213-8DD1-811B21DE1505}" srcOrd="2" destOrd="0" presId="urn:microsoft.com/office/officeart/2018/2/layout/IconVerticalSolidList"/>
    <dgm:cxn modelId="{8C9A72AC-A3D0-48CA-9466-3282EBD81693}" type="presParOf" srcId="{6CE21314-6862-4E17-89FD-AC1999ACCD05}" destId="{7D311421-1BEA-41CC-889A-B90EDFB92F92}" srcOrd="3" destOrd="0" presId="urn:microsoft.com/office/officeart/2018/2/layout/IconVerticalSolidList"/>
    <dgm:cxn modelId="{7DC84316-4C8F-4165-BCD2-BBF44B40E21C}" type="presParOf" srcId="{2453300C-B8D5-4091-B979-997DBDDE8317}" destId="{C5517A37-96AD-4D21-A179-37E0F03D9C16}" srcOrd="3" destOrd="0" presId="urn:microsoft.com/office/officeart/2018/2/layout/IconVerticalSolidList"/>
    <dgm:cxn modelId="{225CB866-E562-4C02-A47D-ECF54D33890E}" type="presParOf" srcId="{2453300C-B8D5-4091-B979-997DBDDE8317}" destId="{8828C0A7-7B75-4EF6-81BE-8CFEF1E73656}" srcOrd="4" destOrd="0" presId="urn:microsoft.com/office/officeart/2018/2/layout/IconVerticalSolidList"/>
    <dgm:cxn modelId="{94E7D58D-BE53-44D4-896B-C2786DFFBAF4}" type="presParOf" srcId="{8828C0A7-7B75-4EF6-81BE-8CFEF1E73656}" destId="{592821B3-BBD9-4997-9A8C-43F5A1281A8B}" srcOrd="0" destOrd="0" presId="urn:microsoft.com/office/officeart/2018/2/layout/IconVerticalSolidList"/>
    <dgm:cxn modelId="{7D84E73F-11BE-414F-9100-CAE4B69B4CE6}" type="presParOf" srcId="{8828C0A7-7B75-4EF6-81BE-8CFEF1E73656}" destId="{7A32EABD-BF50-4286-BE63-43552006F661}" srcOrd="1" destOrd="0" presId="urn:microsoft.com/office/officeart/2018/2/layout/IconVerticalSolidList"/>
    <dgm:cxn modelId="{49783DEA-E7FC-4709-B69D-4B5A34DAD729}" type="presParOf" srcId="{8828C0A7-7B75-4EF6-81BE-8CFEF1E73656}" destId="{420AEF2F-010E-48B4-BA25-6815983B593D}" srcOrd="2" destOrd="0" presId="urn:microsoft.com/office/officeart/2018/2/layout/IconVerticalSolidList"/>
    <dgm:cxn modelId="{FE692404-3101-4D51-B744-CD7F6EF70073}" type="presParOf" srcId="{8828C0A7-7B75-4EF6-81BE-8CFEF1E73656}" destId="{DAB98538-78E6-4912-AF39-10605E6D06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FA878-FB5A-4498-A7BD-1A8E02C232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CB1452-7CDF-406C-88E0-19FC55A2B8AE}">
      <dgm:prSet/>
      <dgm:spPr/>
      <dgm:t>
        <a:bodyPr/>
        <a:lstStyle/>
        <a:p>
          <a:r>
            <a:rPr lang="en-US"/>
            <a:t>Data Collection: Gather welding parameters (e.g., voltage, current, speed).</a:t>
          </a:r>
        </a:p>
      </dgm:t>
    </dgm:pt>
    <dgm:pt modelId="{60A0FB91-264B-404A-8028-378282DA2F5B}" type="parTrans" cxnId="{C54FFD3D-529D-4FDA-9605-71760BBD084E}">
      <dgm:prSet/>
      <dgm:spPr/>
      <dgm:t>
        <a:bodyPr/>
        <a:lstStyle/>
        <a:p>
          <a:endParaRPr lang="en-US"/>
        </a:p>
      </dgm:t>
    </dgm:pt>
    <dgm:pt modelId="{46DB2B25-E2CC-40AD-9FA3-E17D62728AC5}" type="sibTrans" cxnId="{C54FFD3D-529D-4FDA-9605-71760BBD084E}">
      <dgm:prSet/>
      <dgm:spPr/>
      <dgm:t>
        <a:bodyPr/>
        <a:lstStyle/>
        <a:p>
          <a:endParaRPr lang="en-US"/>
        </a:p>
      </dgm:t>
    </dgm:pt>
    <dgm:pt modelId="{7D4B53CE-659A-4E2F-B7E2-299EF84171F8}">
      <dgm:prSet/>
      <dgm:spPr/>
      <dgm:t>
        <a:bodyPr/>
        <a:lstStyle/>
        <a:p>
          <a:r>
            <a:rPr lang="en-US"/>
            <a:t>Data Preprocessing: Clean data, handle missing values, normalize features.</a:t>
          </a:r>
        </a:p>
      </dgm:t>
    </dgm:pt>
    <dgm:pt modelId="{E1985647-157C-4571-9E06-80520BDB3CD0}" type="parTrans" cxnId="{F69DE3C4-6EB7-4667-88BB-ABEF404C4DB8}">
      <dgm:prSet/>
      <dgm:spPr/>
      <dgm:t>
        <a:bodyPr/>
        <a:lstStyle/>
        <a:p>
          <a:endParaRPr lang="en-US"/>
        </a:p>
      </dgm:t>
    </dgm:pt>
    <dgm:pt modelId="{3044750C-AD37-4931-B980-FE1DB38A964E}" type="sibTrans" cxnId="{F69DE3C4-6EB7-4667-88BB-ABEF404C4DB8}">
      <dgm:prSet/>
      <dgm:spPr/>
      <dgm:t>
        <a:bodyPr/>
        <a:lstStyle/>
        <a:p>
          <a:endParaRPr lang="en-US"/>
        </a:p>
      </dgm:t>
    </dgm:pt>
    <dgm:pt modelId="{6E9D4B35-58F1-4FCC-AAA0-CCDEFAD8A389}">
      <dgm:prSet/>
      <dgm:spPr/>
      <dgm:t>
        <a:bodyPr/>
        <a:lstStyle/>
        <a:p>
          <a:r>
            <a:rPr lang="en-US"/>
            <a:t>Model Training: Split data into training and test sets.</a:t>
          </a:r>
        </a:p>
      </dgm:t>
    </dgm:pt>
    <dgm:pt modelId="{6DB365A1-C1BE-4321-8BEC-79C81ED82AF7}" type="parTrans" cxnId="{D2A791DF-9C0B-4FD4-A4FE-FD94877B58A4}">
      <dgm:prSet/>
      <dgm:spPr/>
      <dgm:t>
        <a:bodyPr/>
        <a:lstStyle/>
        <a:p>
          <a:endParaRPr lang="en-US"/>
        </a:p>
      </dgm:t>
    </dgm:pt>
    <dgm:pt modelId="{75F1C3C5-34B0-4169-B132-E6CF48EBF364}" type="sibTrans" cxnId="{D2A791DF-9C0B-4FD4-A4FE-FD94877B58A4}">
      <dgm:prSet/>
      <dgm:spPr/>
      <dgm:t>
        <a:bodyPr/>
        <a:lstStyle/>
        <a:p>
          <a:endParaRPr lang="en-US"/>
        </a:p>
      </dgm:t>
    </dgm:pt>
    <dgm:pt modelId="{2E0B9DC2-4DCD-4476-961F-3FD16039D504}">
      <dgm:prSet/>
      <dgm:spPr/>
      <dgm:t>
        <a:bodyPr/>
        <a:lstStyle/>
        <a:p>
          <a:r>
            <a:rPr lang="en-US"/>
            <a:t>Evaluation and Prediction: Use metrics to assess performance and predict outcomes.</a:t>
          </a:r>
        </a:p>
      </dgm:t>
    </dgm:pt>
    <dgm:pt modelId="{1A79C12E-83C2-498A-94BF-B3F9DBCD41AD}" type="parTrans" cxnId="{85491774-DC8F-4340-8D89-CF98E504917D}">
      <dgm:prSet/>
      <dgm:spPr/>
      <dgm:t>
        <a:bodyPr/>
        <a:lstStyle/>
        <a:p>
          <a:endParaRPr lang="en-US"/>
        </a:p>
      </dgm:t>
    </dgm:pt>
    <dgm:pt modelId="{314CFA5E-407F-4C22-AE05-9A4B3C6695FC}" type="sibTrans" cxnId="{85491774-DC8F-4340-8D89-CF98E504917D}">
      <dgm:prSet/>
      <dgm:spPr/>
      <dgm:t>
        <a:bodyPr/>
        <a:lstStyle/>
        <a:p>
          <a:endParaRPr lang="en-US"/>
        </a:p>
      </dgm:t>
    </dgm:pt>
    <dgm:pt modelId="{2C3BBD5E-5500-4C97-802E-052291C6C46D}" type="pres">
      <dgm:prSet presAssocID="{43EFA878-FB5A-4498-A7BD-1A8E02C23206}" presName="root" presStyleCnt="0">
        <dgm:presLayoutVars>
          <dgm:dir/>
          <dgm:resizeHandles val="exact"/>
        </dgm:presLayoutVars>
      </dgm:prSet>
      <dgm:spPr/>
    </dgm:pt>
    <dgm:pt modelId="{196A1F5A-1E36-4909-8DE7-A474F685179A}" type="pres">
      <dgm:prSet presAssocID="{2ACB1452-7CDF-406C-88E0-19FC55A2B8AE}" presName="compNode" presStyleCnt="0"/>
      <dgm:spPr/>
    </dgm:pt>
    <dgm:pt modelId="{E14AEC6A-E12F-4349-B054-82853B702E79}" type="pres">
      <dgm:prSet presAssocID="{2ACB1452-7CDF-406C-88E0-19FC55A2B8AE}" presName="bgRect" presStyleLbl="bgShp" presStyleIdx="0" presStyleCnt="4"/>
      <dgm:spPr/>
    </dgm:pt>
    <dgm:pt modelId="{D257FBBF-6489-440A-8E0B-076289586339}" type="pres">
      <dgm:prSet presAssocID="{2ACB1452-7CDF-406C-88E0-19FC55A2B8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E6BB616-F00C-4880-B8B8-AEA20309176C}" type="pres">
      <dgm:prSet presAssocID="{2ACB1452-7CDF-406C-88E0-19FC55A2B8AE}" presName="spaceRect" presStyleCnt="0"/>
      <dgm:spPr/>
    </dgm:pt>
    <dgm:pt modelId="{369C539A-228F-45DF-8EAC-4024FDA168AA}" type="pres">
      <dgm:prSet presAssocID="{2ACB1452-7CDF-406C-88E0-19FC55A2B8AE}" presName="parTx" presStyleLbl="revTx" presStyleIdx="0" presStyleCnt="4">
        <dgm:presLayoutVars>
          <dgm:chMax val="0"/>
          <dgm:chPref val="0"/>
        </dgm:presLayoutVars>
      </dgm:prSet>
      <dgm:spPr/>
    </dgm:pt>
    <dgm:pt modelId="{BF9C7A3D-73CD-4F87-90C2-4FB100F3BF15}" type="pres">
      <dgm:prSet presAssocID="{46DB2B25-E2CC-40AD-9FA3-E17D62728AC5}" presName="sibTrans" presStyleCnt="0"/>
      <dgm:spPr/>
    </dgm:pt>
    <dgm:pt modelId="{471773CB-D177-41C4-9694-CC9A36DB3205}" type="pres">
      <dgm:prSet presAssocID="{7D4B53CE-659A-4E2F-B7E2-299EF84171F8}" presName="compNode" presStyleCnt="0"/>
      <dgm:spPr/>
    </dgm:pt>
    <dgm:pt modelId="{E8CDD9AB-0FBB-410B-BCF0-7210DF693255}" type="pres">
      <dgm:prSet presAssocID="{7D4B53CE-659A-4E2F-B7E2-299EF84171F8}" presName="bgRect" presStyleLbl="bgShp" presStyleIdx="1" presStyleCnt="4"/>
      <dgm:spPr/>
    </dgm:pt>
    <dgm:pt modelId="{492D2D95-312D-480A-AA6C-C705AFDB443E}" type="pres">
      <dgm:prSet presAssocID="{7D4B53CE-659A-4E2F-B7E2-299EF84171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4216B3A-D5C6-4F06-AE53-FFD7955B55D1}" type="pres">
      <dgm:prSet presAssocID="{7D4B53CE-659A-4E2F-B7E2-299EF84171F8}" presName="spaceRect" presStyleCnt="0"/>
      <dgm:spPr/>
    </dgm:pt>
    <dgm:pt modelId="{5B0F11AA-1770-424A-B1B2-53A2EEAF7A05}" type="pres">
      <dgm:prSet presAssocID="{7D4B53CE-659A-4E2F-B7E2-299EF84171F8}" presName="parTx" presStyleLbl="revTx" presStyleIdx="1" presStyleCnt="4">
        <dgm:presLayoutVars>
          <dgm:chMax val="0"/>
          <dgm:chPref val="0"/>
        </dgm:presLayoutVars>
      </dgm:prSet>
      <dgm:spPr/>
    </dgm:pt>
    <dgm:pt modelId="{B81C1A6B-26F8-46FC-9D5A-26F786466530}" type="pres">
      <dgm:prSet presAssocID="{3044750C-AD37-4931-B980-FE1DB38A964E}" presName="sibTrans" presStyleCnt="0"/>
      <dgm:spPr/>
    </dgm:pt>
    <dgm:pt modelId="{929ECFA1-DD81-4B8D-9DA4-65607EA7D766}" type="pres">
      <dgm:prSet presAssocID="{6E9D4B35-58F1-4FCC-AAA0-CCDEFAD8A389}" presName="compNode" presStyleCnt="0"/>
      <dgm:spPr/>
    </dgm:pt>
    <dgm:pt modelId="{F058CF27-8161-4783-BAFE-492E32EE09B7}" type="pres">
      <dgm:prSet presAssocID="{6E9D4B35-58F1-4FCC-AAA0-CCDEFAD8A389}" presName="bgRect" presStyleLbl="bgShp" presStyleIdx="2" presStyleCnt="4"/>
      <dgm:spPr/>
    </dgm:pt>
    <dgm:pt modelId="{D7EC2FBC-BB5B-4A03-B2B4-6F45598B3375}" type="pres">
      <dgm:prSet presAssocID="{6E9D4B35-58F1-4FCC-AAA0-CCDEFAD8A3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F178ECA-E66F-4247-A9D1-1762865368E4}" type="pres">
      <dgm:prSet presAssocID="{6E9D4B35-58F1-4FCC-AAA0-CCDEFAD8A389}" presName="spaceRect" presStyleCnt="0"/>
      <dgm:spPr/>
    </dgm:pt>
    <dgm:pt modelId="{0DD5D4BF-9FF7-4A59-8D3A-D635E7FF43B1}" type="pres">
      <dgm:prSet presAssocID="{6E9D4B35-58F1-4FCC-AAA0-CCDEFAD8A389}" presName="parTx" presStyleLbl="revTx" presStyleIdx="2" presStyleCnt="4">
        <dgm:presLayoutVars>
          <dgm:chMax val="0"/>
          <dgm:chPref val="0"/>
        </dgm:presLayoutVars>
      </dgm:prSet>
      <dgm:spPr/>
    </dgm:pt>
    <dgm:pt modelId="{4CA3BD5C-FDEC-42EA-85E5-3D8DFC793498}" type="pres">
      <dgm:prSet presAssocID="{75F1C3C5-34B0-4169-B132-E6CF48EBF364}" presName="sibTrans" presStyleCnt="0"/>
      <dgm:spPr/>
    </dgm:pt>
    <dgm:pt modelId="{E7449C73-EF31-4462-AD03-24448A581CA0}" type="pres">
      <dgm:prSet presAssocID="{2E0B9DC2-4DCD-4476-961F-3FD16039D504}" presName="compNode" presStyleCnt="0"/>
      <dgm:spPr/>
    </dgm:pt>
    <dgm:pt modelId="{828D88C7-3F46-4B35-A5DD-D74D1B5A57D8}" type="pres">
      <dgm:prSet presAssocID="{2E0B9DC2-4DCD-4476-961F-3FD16039D504}" presName="bgRect" presStyleLbl="bgShp" presStyleIdx="3" presStyleCnt="4"/>
      <dgm:spPr/>
    </dgm:pt>
    <dgm:pt modelId="{658E1354-4970-461E-9D3C-ABA57E8D26FB}" type="pres">
      <dgm:prSet presAssocID="{2E0B9DC2-4DCD-4476-961F-3FD16039D5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76D78EA-875F-4B0A-9142-F0A3E1CBB96B}" type="pres">
      <dgm:prSet presAssocID="{2E0B9DC2-4DCD-4476-961F-3FD16039D504}" presName="spaceRect" presStyleCnt="0"/>
      <dgm:spPr/>
    </dgm:pt>
    <dgm:pt modelId="{94781D89-40DB-4BCD-935E-1299C9A66F72}" type="pres">
      <dgm:prSet presAssocID="{2E0B9DC2-4DCD-4476-961F-3FD16039D5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8D1717-99E6-4D86-B752-0D3A25A5AC2B}" type="presOf" srcId="{7D4B53CE-659A-4E2F-B7E2-299EF84171F8}" destId="{5B0F11AA-1770-424A-B1B2-53A2EEAF7A05}" srcOrd="0" destOrd="0" presId="urn:microsoft.com/office/officeart/2018/2/layout/IconVerticalSolidList"/>
    <dgm:cxn modelId="{C54FFD3D-529D-4FDA-9605-71760BBD084E}" srcId="{43EFA878-FB5A-4498-A7BD-1A8E02C23206}" destId="{2ACB1452-7CDF-406C-88E0-19FC55A2B8AE}" srcOrd="0" destOrd="0" parTransId="{60A0FB91-264B-404A-8028-378282DA2F5B}" sibTransId="{46DB2B25-E2CC-40AD-9FA3-E17D62728AC5}"/>
    <dgm:cxn modelId="{85491774-DC8F-4340-8D89-CF98E504917D}" srcId="{43EFA878-FB5A-4498-A7BD-1A8E02C23206}" destId="{2E0B9DC2-4DCD-4476-961F-3FD16039D504}" srcOrd="3" destOrd="0" parTransId="{1A79C12E-83C2-498A-94BF-B3F9DBCD41AD}" sibTransId="{314CFA5E-407F-4C22-AE05-9A4B3C6695FC}"/>
    <dgm:cxn modelId="{F69DE3C4-6EB7-4667-88BB-ABEF404C4DB8}" srcId="{43EFA878-FB5A-4498-A7BD-1A8E02C23206}" destId="{7D4B53CE-659A-4E2F-B7E2-299EF84171F8}" srcOrd="1" destOrd="0" parTransId="{E1985647-157C-4571-9E06-80520BDB3CD0}" sibTransId="{3044750C-AD37-4931-B980-FE1DB38A964E}"/>
    <dgm:cxn modelId="{0124E1CA-9529-4ABA-BB8E-19E6CA9AA39E}" type="presOf" srcId="{2ACB1452-7CDF-406C-88E0-19FC55A2B8AE}" destId="{369C539A-228F-45DF-8EAC-4024FDA168AA}" srcOrd="0" destOrd="0" presId="urn:microsoft.com/office/officeart/2018/2/layout/IconVerticalSolidList"/>
    <dgm:cxn modelId="{1874D9DC-977E-4C1F-AC7E-845DCD204A38}" type="presOf" srcId="{2E0B9DC2-4DCD-4476-961F-3FD16039D504}" destId="{94781D89-40DB-4BCD-935E-1299C9A66F72}" srcOrd="0" destOrd="0" presId="urn:microsoft.com/office/officeart/2018/2/layout/IconVerticalSolidList"/>
    <dgm:cxn modelId="{D2A791DF-9C0B-4FD4-A4FE-FD94877B58A4}" srcId="{43EFA878-FB5A-4498-A7BD-1A8E02C23206}" destId="{6E9D4B35-58F1-4FCC-AAA0-CCDEFAD8A389}" srcOrd="2" destOrd="0" parTransId="{6DB365A1-C1BE-4321-8BEC-79C81ED82AF7}" sibTransId="{75F1C3C5-34B0-4169-B132-E6CF48EBF364}"/>
    <dgm:cxn modelId="{E8F290F8-A0BE-4817-82AD-6B7141490799}" type="presOf" srcId="{6E9D4B35-58F1-4FCC-AAA0-CCDEFAD8A389}" destId="{0DD5D4BF-9FF7-4A59-8D3A-D635E7FF43B1}" srcOrd="0" destOrd="0" presId="urn:microsoft.com/office/officeart/2018/2/layout/IconVerticalSolidList"/>
    <dgm:cxn modelId="{B3EC1BFB-F664-4E46-92F7-22DD50118E5F}" type="presOf" srcId="{43EFA878-FB5A-4498-A7BD-1A8E02C23206}" destId="{2C3BBD5E-5500-4C97-802E-052291C6C46D}" srcOrd="0" destOrd="0" presId="urn:microsoft.com/office/officeart/2018/2/layout/IconVerticalSolidList"/>
    <dgm:cxn modelId="{AB46647A-4486-4178-9CC5-93D421474BE5}" type="presParOf" srcId="{2C3BBD5E-5500-4C97-802E-052291C6C46D}" destId="{196A1F5A-1E36-4909-8DE7-A474F685179A}" srcOrd="0" destOrd="0" presId="urn:microsoft.com/office/officeart/2018/2/layout/IconVerticalSolidList"/>
    <dgm:cxn modelId="{F16362BC-40E4-488E-A228-C55B2E42A41D}" type="presParOf" srcId="{196A1F5A-1E36-4909-8DE7-A474F685179A}" destId="{E14AEC6A-E12F-4349-B054-82853B702E79}" srcOrd="0" destOrd="0" presId="urn:microsoft.com/office/officeart/2018/2/layout/IconVerticalSolidList"/>
    <dgm:cxn modelId="{052E0CF0-DFB9-4BED-9BD2-FBF91D293813}" type="presParOf" srcId="{196A1F5A-1E36-4909-8DE7-A474F685179A}" destId="{D257FBBF-6489-440A-8E0B-076289586339}" srcOrd="1" destOrd="0" presId="urn:microsoft.com/office/officeart/2018/2/layout/IconVerticalSolidList"/>
    <dgm:cxn modelId="{500D560D-F8D1-44BC-BDF1-DFD494A12A01}" type="presParOf" srcId="{196A1F5A-1E36-4909-8DE7-A474F685179A}" destId="{4E6BB616-F00C-4880-B8B8-AEA20309176C}" srcOrd="2" destOrd="0" presId="urn:microsoft.com/office/officeart/2018/2/layout/IconVerticalSolidList"/>
    <dgm:cxn modelId="{DD468526-B3A1-4237-9FA6-513D76C71C85}" type="presParOf" srcId="{196A1F5A-1E36-4909-8DE7-A474F685179A}" destId="{369C539A-228F-45DF-8EAC-4024FDA168AA}" srcOrd="3" destOrd="0" presId="urn:microsoft.com/office/officeart/2018/2/layout/IconVerticalSolidList"/>
    <dgm:cxn modelId="{09673423-70B6-4D1B-A713-4370B8825DE3}" type="presParOf" srcId="{2C3BBD5E-5500-4C97-802E-052291C6C46D}" destId="{BF9C7A3D-73CD-4F87-90C2-4FB100F3BF15}" srcOrd="1" destOrd="0" presId="urn:microsoft.com/office/officeart/2018/2/layout/IconVerticalSolidList"/>
    <dgm:cxn modelId="{42EF3A64-9385-43BB-9453-A63CF6CA7565}" type="presParOf" srcId="{2C3BBD5E-5500-4C97-802E-052291C6C46D}" destId="{471773CB-D177-41C4-9694-CC9A36DB3205}" srcOrd="2" destOrd="0" presId="urn:microsoft.com/office/officeart/2018/2/layout/IconVerticalSolidList"/>
    <dgm:cxn modelId="{6FF75348-FB7F-43BD-9A1E-9199AF9EB65F}" type="presParOf" srcId="{471773CB-D177-41C4-9694-CC9A36DB3205}" destId="{E8CDD9AB-0FBB-410B-BCF0-7210DF693255}" srcOrd="0" destOrd="0" presId="urn:microsoft.com/office/officeart/2018/2/layout/IconVerticalSolidList"/>
    <dgm:cxn modelId="{4D5128E3-96CB-40B2-A363-A7D8B1DA9969}" type="presParOf" srcId="{471773CB-D177-41C4-9694-CC9A36DB3205}" destId="{492D2D95-312D-480A-AA6C-C705AFDB443E}" srcOrd="1" destOrd="0" presId="urn:microsoft.com/office/officeart/2018/2/layout/IconVerticalSolidList"/>
    <dgm:cxn modelId="{C7C1FAFC-C569-4F48-BE98-CA8D947AB263}" type="presParOf" srcId="{471773CB-D177-41C4-9694-CC9A36DB3205}" destId="{74216B3A-D5C6-4F06-AE53-FFD7955B55D1}" srcOrd="2" destOrd="0" presId="urn:microsoft.com/office/officeart/2018/2/layout/IconVerticalSolidList"/>
    <dgm:cxn modelId="{AC99076E-FEC8-45E2-9A1F-0E494CC0F63C}" type="presParOf" srcId="{471773CB-D177-41C4-9694-CC9A36DB3205}" destId="{5B0F11AA-1770-424A-B1B2-53A2EEAF7A05}" srcOrd="3" destOrd="0" presId="urn:microsoft.com/office/officeart/2018/2/layout/IconVerticalSolidList"/>
    <dgm:cxn modelId="{6F0D01D9-1500-437D-A9C6-A1CD9DD6C75A}" type="presParOf" srcId="{2C3BBD5E-5500-4C97-802E-052291C6C46D}" destId="{B81C1A6B-26F8-46FC-9D5A-26F786466530}" srcOrd="3" destOrd="0" presId="urn:microsoft.com/office/officeart/2018/2/layout/IconVerticalSolidList"/>
    <dgm:cxn modelId="{09989140-971C-4F1A-8B96-0B5A37D52E9C}" type="presParOf" srcId="{2C3BBD5E-5500-4C97-802E-052291C6C46D}" destId="{929ECFA1-DD81-4B8D-9DA4-65607EA7D766}" srcOrd="4" destOrd="0" presId="urn:microsoft.com/office/officeart/2018/2/layout/IconVerticalSolidList"/>
    <dgm:cxn modelId="{64CE7069-A421-45E4-AABC-9353E9B09F33}" type="presParOf" srcId="{929ECFA1-DD81-4B8D-9DA4-65607EA7D766}" destId="{F058CF27-8161-4783-BAFE-492E32EE09B7}" srcOrd="0" destOrd="0" presId="urn:microsoft.com/office/officeart/2018/2/layout/IconVerticalSolidList"/>
    <dgm:cxn modelId="{86B49C7E-3332-44F0-AD84-15C9D3F01DD8}" type="presParOf" srcId="{929ECFA1-DD81-4B8D-9DA4-65607EA7D766}" destId="{D7EC2FBC-BB5B-4A03-B2B4-6F45598B3375}" srcOrd="1" destOrd="0" presId="urn:microsoft.com/office/officeart/2018/2/layout/IconVerticalSolidList"/>
    <dgm:cxn modelId="{89D10711-2C14-4C19-9B03-EC30CEA9A066}" type="presParOf" srcId="{929ECFA1-DD81-4B8D-9DA4-65607EA7D766}" destId="{2F178ECA-E66F-4247-A9D1-1762865368E4}" srcOrd="2" destOrd="0" presId="urn:microsoft.com/office/officeart/2018/2/layout/IconVerticalSolidList"/>
    <dgm:cxn modelId="{1FD12E57-5285-4C4E-A86D-15FC07219EC3}" type="presParOf" srcId="{929ECFA1-DD81-4B8D-9DA4-65607EA7D766}" destId="{0DD5D4BF-9FF7-4A59-8D3A-D635E7FF43B1}" srcOrd="3" destOrd="0" presId="urn:microsoft.com/office/officeart/2018/2/layout/IconVerticalSolidList"/>
    <dgm:cxn modelId="{AE904E7B-1885-410A-8354-07E352DB6471}" type="presParOf" srcId="{2C3BBD5E-5500-4C97-802E-052291C6C46D}" destId="{4CA3BD5C-FDEC-42EA-85E5-3D8DFC793498}" srcOrd="5" destOrd="0" presId="urn:microsoft.com/office/officeart/2018/2/layout/IconVerticalSolidList"/>
    <dgm:cxn modelId="{E90977D5-FE6C-42C6-9D3F-DC18A7251B4F}" type="presParOf" srcId="{2C3BBD5E-5500-4C97-802E-052291C6C46D}" destId="{E7449C73-EF31-4462-AD03-24448A581CA0}" srcOrd="6" destOrd="0" presId="urn:microsoft.com/office/officeart/2018/2/layout/IconVerticalSolidList"/>
    <dgm:cxn modelId="{662E73AF-868F-4257-9BBA-0A0297F790EA}" type="presParOf" srcId="{E7449C73-EF31-4462-AD03-24448A581CA0}" destId="{828D88C7-3F46-4B35-A5DD-D74D1B5A57D8}" srcOrd="0" destOrd="0" presId="urn:microsoft.com/office/officeart/2018/2/layout/IconVerticalSolidList"/>
    <dgm:cxn modelId="{6B4C3F03-2ED2-4AAE-91C5-CDDB67F8E631}" type="presParOf" srcId="{E7449C73-EF31-4462-AD03-24448A581CA0}" destId="{658E1354-4970-461E-9D3C-ABA57E8D26FB}" srcOrd="1" destOrd="0" presId="urn:microsoft.com/office/officeart/2018/2/layout/IconVerticalSolidList"/>
    <dgm:cxn modelId="{07C8DB16-CE49-4674-9FF7-5398A6AAC9E1}" type="presParOf" srcId="{E7449C73-EF31-4462-AD03-24448A581CA0}" destId="{F76D78EA-875F-4B0A-9142-F0A3E1CBB96B}" srcOrd="2" destOrd="0" presId="urn:microsoft.com/office/officeart/2018/2/layout/IconVerticalSolidList"/>
    <dgm:cxn modelId="{FFA7F335-9858-4C4E-AFE7-5F928281504C}" type="presParOf" srcId="{E7449C73-EF31-4462-AD03-24448A581CA0}" destId="{94781D89-40DB-4BCD-935E-1299C9A66F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755538-5CF9-413E-A352-A643883BD608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564CC3-12A8-4E2A-9DF0-1CD78D97BF60}">
      <dgm:prSet/>
      <dgm:spPr/>
      <dgm:t>
        <a:bodyPr/>
        <a:lstStyle/>
        <a:p>
          <a:r>
            <a:rPr lang="en-US" b="0" i="0" baseline="0"/>
            <a:t>The </a:t>
          </a:r>
          <a:r>
            <a:rPr lang="en-US" b="1" i="0" baseline="0"/>
            <a:t>polynomial regression model (degree = 2)</a:t>
          </a:r>
          <a:r>
            <a:rPr lang="en-US" b="0" i="0" baseline="0"/>
            <a:t> achieved </a:t>
          </a:r>
          <a:r>
            <a:rPr lang="en-US" b="1" i="0" baseline="0"/>
            <a:t>R² = 0.92</a:t>
          </a:r>
          <a:r>
            <a:rPr lang="en-US" b="0" i="0" baseline="0"/>
            <a:t>, indicating a strong predictive capability.</a:t>
          </a:r>
          <a:endParaRPr lang="en-US"/>
        </a:p>
      </dgm:t>
    </dgm:pt>
    <dgm:pt modelId="{8ECB3041-2CC0-411B-88BD-B7EBEDB7069F}" type="parTrans" cxnId="{34910A1C-7D87-4426-A862-7D2E65A4AFEF}">
      <dgm:prSet/>
      <dgm:spPr/>
      <dgm:t>
        <a:bodyPr/>
        <a:lstStyle/>
        <a:p>
          <a:endParaRPr lang="en-US"/>
        </a:p>
      </dgm:t>
    </dgm:pt>
    <dgm:pt modelId="{28811469-7954-47FD-92B8-985BCE682D6F}" type="sibTrans" cxnId="{34910A1C-7D87-4426-A862-7D2E65A4AFEF}">
      <dgm:prSet/>
      <dgm:spPr/>
      <dgm:t>
        <a:bodyPr/>
        <a:lstStyle/>
        <a:p>
          <a:endParaRPr lang="en-US"/>
        </a:p>
      </dgm:t>
    </dgm:pt>
    <dgm:pt modelId="{47A7F642-6130-4247-8127-8AC147886765}">
      <dgm:prSet/>
      <dgm:spPr/>
      <dgm:t>
        <a:bodyPr/>
        <a:lstStyle/>
        <a:p>
          <a:r>
            <a:rPr lang="en-US" b="0" i="0" baseline="0"/>
            <a:t>Identified </a:t>
          </a:r>
          <a:r>
            <a:rPr lang="en-US" b="1" i="0" baseline="0"/>
            <a:t>optimal welding conditions</a:t>
          </a:r>
          <a:r>
            <a:rPr lang="en-US" b="0" i="0" baseline="0"/>
            <a:t>: </a:t>
          </a:r>
          <a:r>
            <a:rPr lang="en-US" b="1" i="0" baseline="0"/>
            <a:t>Current = 12,000A, Voltage = 20V, Travel Speed = 30 mm/s</a:t>
          </a:r>
          <a:r>
            <a:rPr lang="en-US" b="0" i="0" baseline="0"/>
            <a:t>, maximizing weld strength while minimizing defects.</a:t>
          </a:r>
          <a:endParaRPr lang="en-US"/>
        </a:p>
      </dgm:t>
    </dgm:pt>
    <dgm:pt modelId="{BD57B5E1-4D20-4C43-A694-F6223C0F25D5}" type="parTrans" cxnId="{1805C9CC-2673-49BB-BC7A-97234B090784}">
      <dgm:prSet/>
      <dgm:spPr/>
      <dgm:t>
        <a:bodyPr/>
        <a:lstStyle/>
        <a:p>
          <a:endParaRPr lang="en-US"/>
        </a:p>
      </dgm:t>
    </dgm:pt>
    <dgm:pt modelId="{7D5A5D88-C309-4257-B2AF-6358744C9F69}" type="sibTrans" cxnId="{1805C9CC-2673-49BB-BC7A-97234B090784}">
      <dgm:prSet/>
      <dgm:spPr/>
      <dgm:t>
        <a:bodyPr/>
        <a:lstStyle/>
        <a:p>
          <a:endParaRPr lang="en-US"/>
        </a:p>
      </dgm:t>
    </dgm:pt>
    <dgm:pt modelId="{60A08A82-39AB-4479-ABA5-3C0320C315B4}">
      <dgm:prSet/>
      <dgm:spPr/>
      <dgm:t>
        <a:bodyPr/>
        <a:lstStyle/>
        <a:p>
          <a:r>
            <a:rPr lang="en-US" b="0" i="0" baseline="0"/>
            <a:t>The model helped </a:t>
          </a:r>
          <a:r>
            <a:rPr lang="en-US" b="1" i="0" baseline="0"/>
            <a:t>reduce weld failures by 15%</a:t>
          </a:r>
          <a:r>
            <a:rPr lang="en-US" b="0" i="0" baseline="0"/>
            <a:t>, improving overall assembly efficiency.</a:t>
          </a:r>
          <a:endParaRPr lang="en-US"/>
        </a:p>
      </dgm:t>
    </dgm:pt>
    <dgm:pt modelId="{25AB051E-9DD1-4591-8A56-3DA5602C361D}" type="parTrans" cxnId="{ACFDC262-5F80-4652-A292-332439E3C881}">
      <dgm:prSet/>
      <dgm:spPr/>
      <dgm:t>
        <a:bodyPr/>
        <a:lstStyle/>
        <a:p>
          <a:endParaRPr lang="en-US"/>
        </a:p>
      </dgm:t>
    </dgm:pt>
    <dgm:pt modelId="{93CA0FCD-7B4F-4071-AE85-059AC51A39DA}" type="sibTrans" cxnId="{ACFDC262-5F80-4652-A292-332439E3C881}">
      <dgm:prSet/>
      <dgm:spPr/>
      <dgm:t>
        <a:bodyPr/>
        <a:lstStyle/>
        <a:p>
          <a:endParaRPr lang="en-US"/>
        </a:p>
      </dgm:t>
    </dgm:pt>
    <dgm:pt modelId="{382F8F29-A28B-44FD-B2E5-18D59BEB2AAA}" type="pres">
      <dgm:prSet presAssocID="{0F755538-5CF9-413E-A352-A643883BD6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F63ACB-6095-4055-8FAC-9E58B1781643}" type="pres">
      <dgm:prSet presAssocID="{89564CC3-12A8-4E2A-9DF0-1CD78D97BF60}" presName="hierRoot1" presStyleCnt="0"/>
      <dgm:spPr/>
    </dgm:pt>
    <dgm:pt modelId="{FA11CE33-3579-49A5-A923-2C785AD96227}" type="pres">
      <dgm:prSet presAssocID="{89564CC3-12A8-4E2A-9DF0-1CD78D97BF60}" presName="composite" presStyleCnt="0"/>
      <dgm:spPr/>
    </dgm:pt>
    <dgm:pt modelId="{A9956B3C-5F5C-4981-9525-F61420988914}" type="pres">
      <dgm:prSet presAssocID="{89564CC3-12A8-4E2A-9DF0-1CD78D97BF60}" presName="background" presStyleLbl="node0" presStyleIdx="0" presStyleCnt="3"/>
      <dgm:spPr/>
    </dgm:pt>
    <dgm:pt modelId="{0EAA6FDA-B926-40F6-8A45-827F959FBC41}" type="pres">
      <dgm:prSet presAssocID="{89564CC3-12A8-4E2A-9DF0-1CD78D97BF60}" presName="text" presStyleLbl="fgAcc0" presStyleIdx="0" presStyleCnt="3">
        <dgm:presLayoutVars>
          <dgm:chPref val="3"/>
        </dgm:presLayoutVars>
      </dgm:prSet>
      <dgm:spPr/>
    </dgm:pt>
    <dgm:pt modelId="{19375D77-BBD2-460E-AA3F-9E1D03812EFC}" type="pres">
      <dgm:prSet presAssocID="{89564CC3-12A8-4E2A-9DF0-1CD78D97BF60}" presName="hierChild2" presStyleCnt="0"/>
      <dgm:spPr/>
    </dgm:pt>
    <dgm:pt modelId="{301DEF25-06A4-447D-8DF1-144A3C7B481E}" type="pres">
      <dgm:prSet presAssocID="{47A7F642-6130-4247-8127-8AC147886765}" presName="hierRoot1" presStyleCnt="0"/>
      <dgm:spPr/>
    </dgm:pt>
    <dgm:pt modelId="{379D8034-B1B0-4474-87FB-5F4CA47E863A}" type="pres">
      <dgm:prSet presAssocID="{47A7F642-6130-4247-8127-8AC147886765}" presName="composite" presStyleCnt="0"/>
      <dgm:spPr/>
    </dgm:pt>
    <dgm:pt modelId="{8BF958A2-A13B-450A-AC4F-6FF95AF468B0}" type="pres">
      <dgm:prSet presAssocID="{47A7F642-6130-4247-8127-8AC147886765}" presName="background" presStyleLbl="node0" presStyleIdx="1" presStyleCnt="3"/>
      <dgm:spPr/>
    </dgm:pt>
    <dgm:pt modelId="{D1BDE519-D165-449D-9B39-CCC9511E0029}" type="pres">
      <dgm:prSet presAssocID="{47A7F642-6130-4247-8127-8AC147886765}" presName="text" presStyleLbl="fgAcc0" presStyleIdx="1" presStyleCnt="3">
        <dgm:presLayoutVars>
          <dgm:chPref val="3"/>
        </dgm:presLayoutVars>
      </dgm:prSet>
      <dgm:spPr/>
    </dgm:pt>
    <dgm:pt modelId="{63031005-EE21-4FE4-8F93-E5E2B8215F33}" type="pres">
      <dgm:prSet presAssocID="{47A7F642-6130-4247-8127-8AC147886765}" presName="hierChild2" presStyleCnt="0"/>
      <dgm:spPr/>
    </dgm:pt>
    <dgm:pt modelId="{3FD46864-FA5E-44B3-97CA-5923EC784FB0}" type="pres">
      <dgm:prSet presAssocID="{60A08A82-39AB-4479-ABA5-3C0320C315B4}" presName="hierRoot1" presStyleCnt="0"/>
      <dgm:spPr/>
    </dgm:pt>
    <dgm:pt modelId="{76E6C55E-03A5-48AA-8D9C-66D90F21C8AC}" type="pres">
      <dgm:prSet presAssocID="{60A08A82-39AB-4479-ABA5-3C0320C315B4}" presName="composite" presStyleCnt="0"/>
      <dgm:spPr/>
    </dgm:pt>
    <dgm:pt modelId="{75CBD560-995A-48E3-B527-CA8FF4256293}" type="pres">
      <dgm:prSet presAssocID="{60A08A82-39AB-4479-ABA5-3C0320C315B4}" presName="background" presStyleLbl="node0" presStyleIdx="2" presStyleCnt="3"/>
      <dgm:spPr/>
    </dgm:pt>
    <dgm:pt modelId="{6415353D-FD93-446C-B725-45CE4B96430F}" type="pres">
      <dgm:prSet presAssocID="{60A08A82-39AB-4479-ABA5-3C0320C315B4}" presName="text" presStyleLbl="fgAcc0" presStyleIdx="2" presStyleCnt="3">
        <dgm:presLayoutVars>
          <dgm:chPref val="3"/>
        </dgm:presLayoutVars>
      </dgm:prSet>
      <dgm:spPr/>
    </dgm:pt>
    <dgm:pt modelId="{EFDD2EA6-D061-42E4-AD7D-6B3806C04448}" type="pres">
      <dgm:prSet presAssocID="{60A08A82-39AB-4479-ABA5-3C0320C315B4}" presName="hierChild2" presStyleCnt="0"/>
      <dgm:spPr/>
    </dgm:pt>
  </dgm:ptLst>
  <dgm:cxnLst>
    <dgm:cxn modelId="{34910A1C-7D87-4426-A862-7D2E65A4AFEF}" srcId="{0F755538-5CF9-413E-A352-A643883BD608}" destId="{89564CC3-12A8-4E2A-9DF0-1CD78D97BF60}" srcOrd="0" destOrd="0" parTransId="{8ECB3041-2CC0-411B-88BD-B7EBEDB7069F}" sibTransId="{28811469-7954-47FD-92B8-985BCE682D6F}"/>
    <dgm:cxn modelId="{ACFDC262-5F80-4652-A292-332439E3C881}" srcId="{0F755538-5CF9-413E-A352-A643883BD608}" destId="{60A08A82-39AB-4479-ABA5-3C0320C315B4}" srcOrd="2" destOrd="0" parTransId="{25AB051E-9DD1-4591-8A56-3DA5602C361D}" sibTransId="{93CA0FCD-7B4F-4071-AE85-059AC51A39DA}"/>
    <dgm:cxn modelId="{A339088C-CF36-4650-8719-8A429E77B333}" type="presOf" srcId="{47A7F642-6130-4247-8127-8AC147886765}" destId="{D1BDE519-D165-449D-9B39-CCC9511E0029}" srcOrd="0" destOrd="0" presId="urn:microsoft.com/office/officeart/2005/8/layout/hierarchy1"/>
    <dgm:cxn modelId="{D187C98C-53A8-4FBC-B2DF-6C19B96C24A4}" type="presOf" srcId="{60A08A82-39AB-4479-ABA5-3C0320C315B4}" destId="{6415353D-FD93-446C-B725-45CE4B96430F}" srcOrd="0" destOrd="0" presId="urn:microsoft.com/office/officeart/2005/8/layout/hierarchy1"/>
    <dgm:cxn modelId="{1C34C3C8-62DC-4F80-A8AC-8D44C732C155}" type="presOf" srcId="{0F755538-5CF9-413E-A352-A643883BD608}" destId="{382F8F29-A28B-44FD-B2E5-18D59BEB2AAA}" srcOrd="0" destOrd="0" presId="urn:microsoft.com/office/officeart/2005/8/layout/hierarchy1"/>
    <dgm:cxn modelId="{1805C9CC-2673-49BB-BC7A-97234B090784}" srcId="{0F755538-5CF9-413E-A352-A643883BD608}" destId="{47A7F642-6130-4247-8127-8AC147886765}" srcOrd="1" destOrd="0" parTransId="{BD57B5E1-4D20-4C43-A694-F6223C0F25D5}" sibTransId="{7D5A5D88-C309-4257-B2AF-6358744C9F69}"/>
    <dgm:cxn modelId="{CD41ADF5-DD00-4289-8574-6B2AF3908268}" type="presOf" srcId="{89564CC3-12A8-4E2A-9DF0-1CD78D97BF60}" destId="{0EAA6FDA-B926-40F6-8A45-827F959FBC41}" srcOrd="0" destOrd="0" presId="urn:microsoft.com/office/officeart/2005/8/layout/hierarchy1"/>
    <dgm:cxn modelId="{822D5B86-B1D7-410F-BB9F-5BF1163F3553}" type="presParOf" srcId="{382F8F29-A28B-44FD-B2E5-18D59BEB2AAA}" destId="{15F63ACB-6095-4055-8FAC-9E58B1781643}" srcOrd="0" destOrd="0" presId="urn:microsoft.com/office/officeart/2005/8/layout/hierarchy1"/>
    <dgm:cxn modelId="{07B471DE-867C-4FBD-A90A-1EB5C28B03FD}" type="presParOf" srcId="{15F63ACB-6095-4055-8FAC-9E58B1781643}" destId="{FA11CE33-3579-49A5-A923-2C785AD96227}" srcOrd="0" destOrd="0" presId="urn:microsoft.com/office/officeart/2005/8/layout/hierarchy1"/>
    <dgm:cxn modelId="{18E8DA89-58D5-4347-B984-0E132F4759F2}" type="presParOf" srcId="{FA11CE33-3579-49A5-A923-2C785AD96227}" destId="{A9956B3C-5F5C-4981-9525-F61420988914}" srcOrd="0" destOrd="0" presId="urn:microsoft.com/office/officeart/2005/8/layout/hierarchy1"/>
    <dgm:cxn modelId="{AB2F6B3D-245A-4DEC-85D9-D8F7DFF20705}" type="presParOf" srcId="{FA11CE33-3579-49A5-A923-2C785AD96227}" destId="{0EAA6FDA-B926-40F6-8A45-827F959FBC41}" srcOrd="1" destOrd="0" presId="urn:microsoft.com/office/officeart/2005/8/layout/hierarchy1"/>
    <dgm:cxn modelId="{C1BB9CFD-BCF8-4482-BF6F-493EDF01BBBB}" type="presParOf" srcId="{15F63ACB-6095-4055-8FAC-9E58B1781643}" destId="{19375D77-BBD2-460E-AA3F-9E1D03812EFC}" srcOrd="1" destOrd="0" presId="urn:microsoft.com/office/officeart/2005/8/layout/hierarchy1"/>
    <dgm:cxn modelId="{D204F194-267C-402B-838C-E8712649581C}" type="presParOf" srcId="{382F8F29-A28B-44FD-B2E5-18D59BEB2AAA}" destId="{301DEF25-06A4-447D-8DF1-144A3C7B481E}" srcOrd="1" destOrd="0" presId="urn:microsoft.com/office/officeart/2005/8/layout/hierarchy1"/>
    <dgm:cxn modelId="{4641D673-F719-4840-B6C0-8A3272715F13}" type="presParOf" srcId="{301DEF25-06A4-447D-8DF1-144A3C7B481E}" destId="{379D8034-B1B0-4474-87FB-5F4CA47E863A}" srcOrd="0" destOrd="0" presId="urn:microsoft.com/office/officeart/2005/8/layout/hierarchy1"/>
    <dgm:cxn modelId="{15CA73F6-3F6C-4109-BA19-C042BE42FFED}" type="presParOf" srcId="{379D8034-B1B0-4474-87FB-5F4CA47E863A}" destId="{8BF958A2-A13B-450A-AC4F-6FF95AF468B0}" srcOrd="0" destOrd="0" presId="urn:microsoft.com/office/officeart/2005/8/layout/hierarchy1"/>
    <dgm:cxn modelId="{2C666C8A-F8D4-43BE-99B7-FBD594723F26}" type="presParOf" srcId="{379D8034-B1B0-4474-87FB-5F4CA47E863A}" destId="{D1BDE519-D165-449D-9B39-CCC9511E0029}" srcOrd="1" destOrd="0" presId="urn:microsoft.com/office/officeart/2005/8/layout/hierarchy1"/>
    <dgm:cxn modelId="{B274A77A-158C-40CF-89C8-EC3F748A25F8}" type="presParOf" srcId="{301DEF25-06A4-447D-8DF1-144A3C7B481E}" destId="{63031005-EE21-4FE4-8F93-E5E2B8215F33}" srcOrd="1" destOrd="0" presId="urn:microsoft.com/office/officeart/2005/8/layout/hierarchy1"/>
    <dgm:cxn modelId="{2BA9ADAF-4756-43CF-89AE-666CEE5C232A}" type="presParOf" srcId="{382F8F29-A28B-44FD-B2E5-18D59BEB2AAA}" destId="{3FD46864-FA5E-44B3-97CA-5923EC784FB0}" srcOrd="2" destOrd="0" presId="urn:microsoft.com/office/officeart/2005/8/layout/hierarchy1"/>
    <dgm:cxn modelId="{8CCD6EA3-438F-4D68-AFCC-D56263C089DB}" type="presParOf" srcId="{3FD46864-FA5E-44B3-97CA-5923EC784FB0}" destId="{76E6C55E-03A5-48AA-8D9C-66D90F21C8AC}" srcOrd="0" destOrd="0" presId="urn:microsoft.com/office/officeart/2005/8/layout/hierarchy1"/>
    <dgm:cxn modelId="{69815028-A160-428F-A68F-5BDA7D009733}" type="presParOf" srcId="{76E6C55E-03A5-48AA-8D9C-66D90F21C8AC}" destId="{75CBD560-995A-48E3-B527-CA8FF4256293}" srcOrd="0" destOrd="0" presId="urn:microsoft.com/office/officeart/2005/8/layout/hierarchy1"/>
    <dgm:cxn modelId="{8C952777-421F-4C48-9A0E-3A58F59CA64E}" type="presParOf" srcId="{76E6C55E-03A5-48AA-8D9C-66D90F21C8AC}" destId="{6415353D-FD93-446C-B725-45CE4B96430F}" srcOrd="1" destOrd="0" presId="urn:microsoft.com/office/officeart/2005/8/layout/hierarchy1"/>
    <dgm:cxn modelId="{08C32A68-E660-420A-A1AC-44D6537E039D}" type="presParOf" srcId="{3FD46864-FA5E-44B3-97CA-5923EC784FB0}" destId="{EFDD2EA6-D061-42E4-AD7D-6B3806C044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33E83-B076-4809-AD42-D46C99E737F3}">
      <dsp:nvSpPr>
        <dsp:cNvPr id="0" name=""/>
        <dsp:cNvSpPr/>
      </dsp:nvSpPr>
      <dsp:spPr>
        <a:xfrm>
          <a:off x="0" y="1459787"/>
          <a:ext cx="3173032" cy="201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3F74B0-4006-4A1E-99B4-5ED1275D96D9}">
      <dsp:nvSpPr>
        <dsp:cNvPr id="0" name=""/>
        <dsp:cNvSpPr/>
      </dsp:nvSpPr>
      <dsp:spPr>
        <a:xfrm>
          <a:off x="352559" y="1794718"/>
          <a:ext cx="3173032" cy="2014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Learning Rate</a:t>
          </a:r>
          <a:r>
            <a:rPr lang="en-US" sz="2000" b="0" i="0" kern="1200" baseline="0"/>
            <a:t> – Controls step size in gradient descent optimization. Too high: overshoots minima; too low: slow convergence.</a:t>
          </a:r>
          <a:endParaRPr lang="en-US" sz="2000" kern="1200"/>
        </a:p>
      </dsp:txBody>
      <dsp:txXfrm>
        <a:off x="411573" y="1853732"/>
        <a:ext cx="3055004" cy="1896847"/>
      </dsp:txXfrm>
    </dsp:sp>
    <dsp:sp modelId="{72CDC398-FF51-4E92-BA8C-21E6586DA05D}">
      <dsp:nvSpPr>
        <dsp:cNvPr id="0" name=""/>
        <dsp:cNvSpPr/>
      </dsp:nvSpPr>
      <dsp:spPr>
        <a:xfrm>
          <a:off x="3878150" y="1459787"/>
          <a:ext cx="3173032" cy="201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BF2726-E48F-4091-A3DA-C47509BF16D6}">
      <dsp:nvSpPr>
        <dsp:cNvPr id="0" name=""/>
        <dsp:cNvSpPr/>
      </dsp:nvSpPr>
      <dsp:spPr>
        <a:xfrm>
          <a:off x="4230709" y="1794718"/>
          <a:ext cx="3173032" cy="2014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Regularization Strength (λ)</a:t>
          </a:r>
          <a:r>
            <a:rPr lang="en-US" sz="2000" b="0" i="0" kern="1200" baseline="0"/>
            <a:t> – Higher values increase penalty on large coefficients, improving generalization but risking underfitting.</a:t>
          </a:r>
          <a:endParaRPr lang="en-US" sz="2000" kern="1200"/>
        </a:p>
      </dsp:txBody>
      <dsp:txXfrm>
        <a:off x="4289723" y="1853732"/>
        <a:ext cx="3055004" cy="1896847"/>
      </dsp:txXfrm>
    </dsp:sp>
    <dsp:sp modelId="{10A92EA0-CDAF-4DF1-AD31-14957421AA25}">
      <dsp:nvSpPr>
        <dsp:cNvPr id="0" name=""/>
        <dsp:cNvSpPr/>
      </dsp:nvSpPr>
      <dsp:spPr>
        <a:xfrm>
          <a:off x="7756300" y="1459787"/>
          <a:ext cx="3173032" cy="201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D85C3E-7AB1-4076-BF1F-5C8259CD99D0}">
      <dsp:nvSpPr>
        <dsp:cNvPr id="0" name=""/>
        <dsp:cNvSpPr/>
      </dsp:nvSpPr>
      <dsp:spPr>
        <a:xfrm>
          <a:off x="8108859" y="1794718"/>
          <a:ext cx="3173032" cy="2014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Polynomial Degree</a:t>
          </a:r>
          <a:r>
            <a:rPr lang="en-US" sz="2000" b="0" i="0" kern="1200" baseline="0"/>
            <a:t> – Higher degrees capture complex patterns but can overfit.</a:t>
          </a:r>
          <a:endParaRPr lang="en-US" sz="2000" kern="1200"/>
        </a:p>
      </dsp:txBody>
      <dsp:txXfrm>
        <a:off x="8167873" y="1853732"/>
        <a:ext cx="3055004" cy="1896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C1D10-4FFA-446C-8BFF-3A9D068F12A6}">
      <dsp:nvSpPr>
        <dsp:cNvPr id="0" name=""/>
        <dsp:cNvSpPr/>
      </dsp:nvSpPr>
      <dsp:spPr>
        <a:xfrm>
          <a:off x="0" y="643"/>
          <a:ext cx="11281892" cy="15051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F5FD3-7B10-4B07-8A86-3B0C6844E7D8}">
      <dsp:nvSpPr>
        <dsp:cNvPr id="0" name=""/>
        <dsp:cNvSpPr/>
      </dsp:nvSpPr>
      <dsp:spPr>
        <a:xfrm>
          <a:off x="455313" y="339306"/>
          <a:ext cx="827843" cy="827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B7EB0-21D4-42DE-A3FD-6D037917F5BE}">
      <dsp:nvSpPr>
        <dsp:cNvPr id="0" name=""/>
        <dsp:cNvSpPr/>
      </dsp:nvSpPr>
      <dsp:spPr>
        <a:xfrm>
          <a:off x="1738471" y="643"/>
          <a:ext cx="9543420" cy="150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97" tIns="159297" rIns="159297" bIns="1592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R-squared (R²): Measures how well the model explains variability.</a:t>
          </a:r>
        </a:p>
      </dsp:txBody>
      <dsp:txXfrm>
        <a:off x="1738471" y="643"/>
        <a:ext cx="9543420" cy="1505170"/>
      </dsp:txXfrm>
    </dsp:sp>
    <dsp:sp modelId="{9B346375-27F8-482D-AE80-AEE5CA2F9881}">
      <dsp:nvSpPr>
        <dsp:cNvPr id="0" name=""/>
        <dsp:cNvSpPr/>
      </dsp:nvSpPr>
      <dsp:spPr>
        <a:xfrm>
          <a:off x="0" y="1882105"/>
          <a:ext cx="11281892" cy="15051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1CDAB-E12D-4708-9CE2-8578A3C8632D}">
      <dsp:nvSpPr>
        <dsp:cNvPr id="0" name=""/>
        <dsp:cNvSpPr/>
      </dsp:nvSpPr>
      <dsp:spPr>
        <a:xfrm>
          <a:off x="455313" y="2220769"/>
          <a:ext cx="827843" cy="827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11421-1BEA-41CC-889A-B90EDFB92F92}">
      <dsp:nvSpPr>
        <dsp:cNvPr id="0" name=""/>
        <dsp:cNvSpPr/>
      </dsp:nvSpPr>
      <dsp:spPr>
        <a:xfrm>
          <a:off x="1738471" y="1882105"/>
          <a:ext cx="9543420" cy="150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97" tIns="159297" rIns="159297" bIns="1592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Mean Squared Error (MSE): Average squared difference between actual and predicted values.</a:t>
          </a:r>
        </a:p>
      </dsp:txBody>
      <dsp:txXfrm>
        <a:off x="1738471" y="1882105"/>
        <a:ext cx="9543420" cy="1505170"/>
      </dsp:txXfrm>
    </dsp:sp>
    <dsp:sp modelId="{592821B3-BBD9-4997-9A8C-43F5A1281A8B}">
      <dsp:nvSpPr>
        <dsp:cNvPr id="0" name=""/>
        <dsp:cNvSpPr/>
      </dsp:nvSpPr>
      <dsp:spPr>
        <a:xfrm>
          <a:off x="0" y="3763568"/>
          <a:ext cx="11281892" cy="15051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2EABD-BF50-4286-BE63-43552006F661}">
      <dsp:nvSpPr>
        <dsp:cNvPr id="0" name=""/>
        <dsp:cNvSpPr/>
      </dsp:nvSpPr>
      <dsp:spPr>
        <a:xfrm>
          <a:off x="455313" y="4102231"/>
          <a:ext cx="827843" cy="827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98538-78E6-4912-AF39-10605E6D0609}">
      <dsp:nvSpPr>
        <dsp:cNvPr id="0" name=""/>
        <dsp:cNvSpPr/>
      </dsp:nvSpPr>
      <dsp:spPr>
        <a:xfrm>
          <a:off x="1738471" y="3763568"/>
          <a:ext cx="9543420" cy="1505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97" tIns="159297" rIns="159297" bIns="1592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Root Mean Squared Error (RMSE): Square root of the MSE.</a:t>
          </a:r>
        </a:p>
      </dsp:txBody>
      <dsp:txXfrm>
        <a:off x="1738471" y="3763568"/>
        <a:ext cx="9543420" cy="1505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AEC6A-E12F-4349-B054-82853B702E79}">
      <dsp:nvSpPr>
        <dsp:cNvPr id="0" name=""/>
        <dsp:cNvSpPr/>
      </dsp:nvSpPr>
      <dsp:spPr>
        <a:xfrm>
          <a:off x="0" y="2186"/>
          <a:ext cx="11281892" cy="11084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7FBBF-6489-440A-8E0B-076289586339}">
      <dsp:nvSpPr>
        <dsp:cNvPr id="0" name=""/>
        <dsp:cNvSpPr/>
      </dsp:nvSpPr>
      <dsp:spPr>
        <a:xfrm>
          <a:off x="335297" y="251582"/>
          <a:ext cx="609632" cy="609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C539A-228F-45DF-8EAC-4024FDA168AA}">
      <dsp:nvSpPr>
        <dsp:cNvPr id="0" name=""/>
        <dsp:cNvSpPr/>
      </dsp:nvSpPr>
      <dsp:spPr>
        <a:xfrm>
          <a:off x="1280228" y="2186"/>
          <a:ext cx="10001663" cy="1108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08" tIns="117308" rIns="117308" bIns="1173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Collection: Gather welding parameters (e.g., voltage, current, speed).</a:t>
          </a:r>
        </a:p>
      </dsp:txBody>
      <dsp:txXfrm>
        <a:off x="1280228" y="2186"/>
        <a:ext cx="10001663" cy="1108422"/>
      </dsp:txXfrm>
    </dsp:sp>
    <dsp:sp modelId="{E8CDD9AB-0FBB-410B-BCF0-7210DF693255}">
      <dsp:nvSpPr>
        <dsp:cNvPr id="0" name=""/>
        <dsp:cNvSpPr/>
      </dsp:nvSpPr>
      <dsp:spPr>
        <a:xfrm>
          <a:off x="0" y="1387715"/>
          <a:ext cx="11281892" cy="11084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D2D95-312D-480A-AA6C-C705AFDB443E}">
      <dsp:nvSpPr>
        <dsp:cNvPr id="0" name=""/>
        <dsp:cNvSpPr/>
      </dsp:nvSpPr>
      <dsp:spPr>
        <a:xfrm>
          <a:off x="335297" y="1637110"/>
          <a:ext cx="609632" cy="609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F11AA-1770-424A-B1B2-53A2EEAF7A05}">
      <dsp:nvSpPr>
        <dsp:cNvPr id="0" name=""/>
        <dsp:cNvSpPr/>
      </dsp:nvSpPr>
      <dsp:spPr>
        <a:xfrm>
          <a:off x="1280228" y="1387715"/>
          <a:ext cx="10001663" cy="1108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08" tIns="117308" rIns="117308" bIns="1173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Preprocessing: Clean data, handle missing values, normalize features.</a:t>
          </a:r>
        </a:p>
      </dsp:txBody>
      <dsp:txXfrm>
        <a:off x="1280228" y="1387715"/>
        <a:ext cx="10001663" cy="1108422"/>
      </dsp:txXfrm>
    </dsp:sp>
    <dsp:sp modelId="{F058CF27-8161-4783-BAFE-492E32EE09B7}">
      <dsp:nvSpPr>
        <dsp:cNvPr id="0" name=""/>
        <dsp:cNvSpPr/>
      </dsp:nvSpPr>
      <dsp:spPr>
        <a:xfrm>
          <a:off x="0" y="2773243"/>
          <a:ext cx="11281892" cy="11084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C2FBC-BB5B-4A03-B2B4-6F45598B3375}">
      <dsp:nvSpPr>
        <dsp:cNvPr id="0" name=""/>
        <dsp:cNvSpPr/>
      </dsp:nvSpPr>
      <dsp:spPr>
        <a:xfrm>
          <a:off x="335297" y="3022638"/>
          <a:ext cx="609632" cy="609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5D4BF-9FF7-4A59-8D3A-D635E7FF43B1}">
      <dsp:nvSpPr>
        <dsp:cNvPr id="0" name=""/>
        <dsp:cNvSpPr/>
      </dsp:nvSpPr>
      <dsp:spPr>
        <a:xfrm>
          <a:off x="1280228" y="2773243"/>
          <a:ext cx="10001663" cy="1108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08" tIns="117308" rIns="117308" bIns="1173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Training: Split data into training and test sets.</a:t>
          </a:r>
        </a:p>
      </dsp:txBody>
      <dsp:txXfrm>
        <a:off x="1280228" y="2773243"/>
        <a:ext cx="10001663" cy="1108422"/>
      </dsp:txXfrm>
    </dsp:sp>
    <dsp:sp modelId="{828D88C7-3F46-4B35-A5DD-D74D1B5A57D8}">
      <dsp:nvSpPr>
        <dsp:cNvPr id="0" name=""/>
        <dsp:cNvSpPr/>
      </dsp:nvSpPr>
      <dsp:spPr>
        <a:xfrm>
          <a:off x="0" y="4158772"/>
          <a:ext cx="11281892" cy="11084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E1354-4970-461E-9D3C-ABA57E8D26FB}">
      <dsp:nvSpPr>
        <dsp:cNvPr id="0" name=""/>
        <dsp:cNvSpPr/>
      </dsp:nvSpPr>
      <dsp:spPr>
        <a:xfrm>
          <a:off x="335297" y="4408167"/>
          <a:ext cx="609632" cy="609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81D89-40DB-4BCD-935E-1299C9A66F72}">
      <dsp:nvSpPr>
        <dsp:cNvPr id="0" name=""/>
        <dsp:cNvSpPr/>
      </dsp:nvSpPr>
      <dsp:spPr>
        <a:xfrm>
          <a:off x="1280228" y="4158772"/>
          <a:ext cx="10001663" cy="1108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08" tIns="117308" rIns="117308" bIns="1173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Evaluation and Prediction: Use metrics to assess performance and predict outcomes.</a:t>
          </a:r>
        </a:p>
      </dsp:txBody>
      <dsp:txXfrm>
        <a:off x="1280228" y="4158772"/>
        <a:ext cx="10001663" cy="1108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56B3C-5F5C-4981-9525-F61420988914}">
      <dsp:nvSpPr>
        <dsp:cNvPr id="0" name=""/>
        <dsp:cNvSpPr/>
      </dsp:nvSpPr>
      <dsp:spPr>
        <a:xfrm>
          <a:off x="0" y="1459787"/>
          <a:ext cx="3173032" cy="201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AA6FDA-B926-40F6-8A45-827F959FBC41}">
      <dsp:nvSpPr>
        <dsp:cNvPr id="0" name=""/>
        <dsp:cNvSpPr/>
      </dsp:nvSpPr>
      <dsp:spPr>
        <a:xfrm>
          <a:off x="352559" y="1794718"/>
          <a:ext cx="3173032" cy="2014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The </a:t>
          </a:r>
          <a:r>
            <a:rPr lang="en-US" sz="2000" b="1" i="0" kern="1200" baseline="0"/>
            <a:t>polynomial regression model (degree = 2)</a:t>
          </a:r>
          <a:r>
            <a:rPr lang="en-US" sz="2000" b="0" i="0" kern="1200" baseline="0"/>
            <a:t> achieved </a:t>
          </a:r>
          <a:r>
            <a:rPr lang="en-US" sz="2000" b="1" i="0" kern="1200" baseline="0"/>
            <a:t>R² = 0.92</a:t>
          </a:r>
          <a:r>
            <a:rPr lang="en-US" sz="2000" b="0" i="0" kern="1200" baseline="0"/>
            <a:t>, indicating a strong predictive capability.</a:t>
          </a:r>
          <a:endParaRPr lang="en-US" sz="2000" kern="1200"/>
        </a:p>
      </dsp:txBody>
      <dsp:txXfrm>
        <a:off x="411573" y="1853732"/>
        <a:ext cx="3055004" cy="1896847"/>
      </dsp:txXfrm>
    </dsp:sp>
    <dsp:sp modelId="{8BF958A2-A13B-450A-AC4F-6FF95AF468B0}">
      <dsp:nvSpPr>
        <dsp:cNvPr id="0" name=""/>
        <dsp:cNvSpPr/>
      </dsp:nvSpPr>
      <dsp:spPr>
        <a:xfrm>
          <a:off x="3878150" y="1459787"/>
          <a:ext cx="3173032" cy="201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BDE519-D165-449D-9B39-CCC9511E0029}">
      <dsp:nvSpPr>
        <dsp:cNvPr id="0" name=""/>
        <dsp:cNvSpPr/>
      </dsp:nvSpPr>
      <dsp:spPr>
        <a:xfrm>
          <a:off x="4230709" y="1794718"/>
          <a:ext cx="3173032" cy="2014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Identified </a:t>
          </a:r>
          <a:r>
            <a:rPr lang="en-US" sz="2000" b="1" i="0" kern="1200" baseline="0"/>
            <a:t>optimal welding conditions</a:t>
          </a:r>
          <a:r>
            <a:rPr lang="en-US" sz="2000" b="0" i="0" kern="1200" baseline="0"/>
            <a:t>: </a:t>
          </a:r>
          <a:r>
            <a:rPr lang="en-US" sz="2000" b="1" i="0" kern="1200" baseline="0"/>
            <a:t>Current = 12,000A, Voltage = 20V, Travel Speed = 30 mm/s</a:t>
          </a:r>
          <a:r>
            <a:rPr lang="en-US" sz="2000" b="0" i="0" kern="1200" baseline="0"/>
            <a:t>, maximizing weld strength while minimizing defects.</a:t>
          </a:r>
          <a:endParaRPr lang="en-US" sz="2000" kern="1200"/>
        </a:p>
      </dsp:txBody>
      <dsp:txXfrm>
        <a:off x="4289723" y="1853732"/>
        <a:ext cx="3055004" cy="1896847"/>
      </dsp:txXfrm>
    </dsp:sp>
    <dsp:sp modelId="{75CBD560-995A-48E3-B527-CA8FF4256293}">
      <dsp:nvSpPr>
        <dsp:cNvPr id="0" name=""/>
        <dsp:cNvSpPr/>
      </dsp:nvSpPr>
      <dsp:spPr>
        <a:xfrm>
          <a:off x="7756300" y="1459787"/>
          <a:ext cx="3173032" cy="2014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15353D-FD93-446C-B725-45CE4B96430F}">
      <dsp:nvSpPr>
        <dsp:cNvPr id="0" name=""/>
        <dsp:cNvSpPr/>
      </dsp:nvSpPr>
      <dsp:spPr>
        <a:xfrm>
          <a:off x="8108859" y="1794718"/>
          <a:ext cx="3173032" cy="2014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The model helped </a:t>
          </a:r>
          <a:r>
            <a:rPr lang="en-US" sz="2000" b="1" i="0" kern="1200" baseline="0"/>
            <a:t>reduce weld failures by 15%</a:t>
          </a:r>
          <a:r>
            <a:rPr lang="en-US" sz="2000" b="0" i="0" kern="1200" baseline="0"/>
            <a:t>, improving overall assembly efficiency.</a:t>
          </a:r>
          <a:endParaRPr lang="en-US" sz="2000" kern="1200"/>
        </a:p>
      </dsp:txBody>
      <dsp:txXfrm>
        <a:off x="8167873" y="1853732"/>
        <a:ext cx="3055004" cy="1896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9152" y="0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200"/>
            </a:lvl1pPr>
          </a:lstStyle>
          <a:p>
            <a:fld id="{78AF6DB4-EC0D-48F6-8DDB-EF496C559A7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18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9152" y="6948118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200"/>
            </a:lvl1pPr>
          </a:lstStyle>
          <a:p>
            <a:fld id="{6901780F-C1E0-494F-BD85-1B8CE61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570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7821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1pPr>
    <a:lvl2pPr marL="207846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2pPr>
    <a:lvl3pPr marL="415693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3pPr>
    <a:lvl4pPr marL="623539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4pPr>
    <a:lvl5pPr marL="831384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5pPr>
    <a:lvl6pPr marL="1039230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6pPr>
    <a:lvl7pPr marL="1247077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7pPr>
    <a:lvl8pPr marL="1454923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8pPr>
    <a:lvl9pPr marL="1662769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RHA</a:t>
            </a:r>
          </a:p>
          <a:p>
            <a:r>
              <a:rPr lang="en-US" dirty="0"/>
              <a:t>MA2JIC consortium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4844-1B67-60D5-185C-40C34B29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9CEF-0111-1E9A-2A23-88980A4E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EC5C-0B92-BA11-8329-A967F3C4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47F0-5374-2C20-DAFB-0C887B61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AA9F-8A5B-389A-0850-93C8E510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A720-907E-40F6-CB3E-73AC3811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C9FA-F055-0AB7-0F14-35AEEDED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ED2F-BE04-718A-7C13-ABE17A6B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E5F1E-5AED-304E-ACBD-2BC818CB7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CFBA6-8225-7AA9-9CA3-B1B2BBD4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AB27-A0CC-595F-09BA-B428CF25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16AF-3C21-4080-5E5E-D74526D7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19F4-96C0-8752-DD19-8C49667A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A701-4382-2979-1656-111002B7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2526-0F68-2FF1-67E8-5BD857F8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A7B4-503A-0B51-0C01-58A4B65C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3F65-898A-DCB6-9A4E-B498DAB2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1B29E-C4A3-2897-6795-709636F5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8CA1-9167-3265-394E-03DF664E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9E5F-1422-C96B-E71A-05667162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D90D-B1FD-5829-7186-466EF8007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3CCC0-46A9-D47D-4A31-BD5D943B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90B2-D0AA-DB77-9111-8E85A648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9C93-0D69-0E8B-2E17-66783075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EDA1D-3855-095A-5409-0C6E3AB3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4301-2E1C-FDB2-0C9E-DED8BD91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6380-D280-5BDA-9095-1ABE1D81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A3412-9619-338F-84A3-D3F675FC3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E41BE-4E02-06B5-4D23-9CD7AA71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8F61D-7E3C-7CB7-55A8-649CF749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AEBCC-C1D2-C8CE-D675-D0550D42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3DDF5-7351-1496-DC81-B617504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C6150-8E98-3FD1-3F37-81C2AD20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71A-9CDE-FFEE-D917-712A773D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CD7E0-A469-3DE2-34EB-DA28E468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0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807C1-C558-AE67-EE2D-0AC75195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E5DCF-300A-3F8A-D258-A92BFE5A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72576-5BEC-BDB8-EB2D-AB420CA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B32A-C62F-09C5-9DD3-D0CCDD8D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AF36-4F32-3610-9118-769B744A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688A-EE02-E2BD-3058-62AA26C6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59510-C50D-44BD-7642-A3E574F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113BD-91C5-3195-D59F-C5D6D38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F48E-8472-6375-97CE-56EB2E9C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5AA3-7E05-2B0C-3C71-91CC3796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5E0FB-E767-D687-A971-5414BECFB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E89A2-CE53-EC28-4642-3D37C627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131C-214F-DE68-9BE9-FB6BBA06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5966-71A1-8F8E-C44A-3F7EDF6F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4126-1C37-7F78-4F9F-F7208C38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C57AA-E7FE-30E2-D5F2-3B88937F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66A0-B966-10EE-9081-D7F995CB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519" y="1223493"/>
            <a:ext cx="11281892" cy="526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8E72-5884-3A73-D393-2AF26796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2584" y="6404371"/>
            <a:ext cx="5527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E88537-8CD4-49EE-BE81-A46B699652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F5187-720B-E687-FDF9-127E016A6C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01082" y="88504"/>
            <a:ext cx="1274220" cy="671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50F79C-A12F-45E9-C535-A1A04A520D2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085" y="88505"/>
            <a:ext cx="986742" cy="6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AE03-0A75-6431-7340-408DC06C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92" y="1122363"/>
            <a:ext cx="11292840" cy="2387600"/>
          </a:xfrm>
        </p:spPr>
        <p:txBody>
          <a:bodyPr anchor="ctr" anchorCtr="0">
            <a:noAutofit/>
          </a:bodyPr>
          <a:lstStyle/>
          <a:p>
            <a:r>
              <a:rPr lang="en-US" sz="3600" dirty="0"/>
              <a:t>Meeting 3 - Linear Regression for Welding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393-AB7C-9D8D-E855-1C34F419A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72139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b="1" i="1" u="sng" dirty="0"/>
              <a:t>Daniil Gofman</a:t>
            </a:r>
          </a:p>
          <a:p>
            <a:r>
              <a:rPr lang="en-US" sz="2000" b="1" i="1" u="sng" dirty="0">
                <a:solidFill>
                  <a:srgbClr val="C00000"/>
                </a:solidFill>
                <a:latin typeface="Arial"/>
                <a:cs typeface="Arial"/>
              </a:rPr>
              <a:t>Welding Engineering – Department of Material Science and Engineering</a:t>
            </a:r>
          </a:p>
          <a:p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4473-3901-45C1-08EC-FCB80632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5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D47C-B82A-535C-CE6B-7274ED09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rPr lang="en-US" dirty="0"/>
              <a:t>Example Scenario, Cont.</a:t>
            </a:r>
          </a:p>
        </p:txBody>
      </p:sp>
      <p:sp>
        <p:nvSpPr>
          <p:cNvPr id="4103" name="Content Placeholder 2">
            <a:extLst>
              <a:ext uri="{FF2B5EF4-FFF2-40B4-BE49-F238E27FC236}">
                <a16:creationId xmlns:a16="http://schemas.microsoft.com/office/drawing/2014/main" id="{A0069F8A-C160-D567-3CCC-8A9BC56A5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dataset includes </a:t>
            </a:r>
            <a:r>
              <a:rPr lang="en-US" b="1" dirty="0"/>
              <a:t>welding parameters</a:t>
            </a:r>
            <a:r>
              <a:rPr lang="en-US" dirty="0"/>
              <a:t> and corresponding </a:t>
            </a:r>
            <a:r>
              <a:rPr lang="en-US" b="1" dirty="0"/>
              <a:t>measured weld strength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Voltage (V):</a:t>
            </a:r>
            <a:r>
              <a:rPr lang="en-US" dirty="0"/>
              <a:t> 10V - 30V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Current (A):</a:t>
            </a:r>
            <a:r>
              <a:rPr lang="en-US" dirty="0"/>
              <a:t> 5,000A - 15,000A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Travel Speed (mm/s):</a:t>
            </a:r>
            <a:r>
              <a:rPr lang="en-US" dirty="0"/>
              <a:t> 10 - 50 mm/s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Weld Time (</a:t>
            </a:r>
            <a:r>
              <a:rPr lang="en-US" b="1" dirty="0" err="1"/>
              <a:t>ms</a:t>
            </a:r>
            <a:r>
              <a:rPr lang="en-US" b="1" dirty="0"/>
              <a:t>):</a:t>
            </a:r>
            <a:r>
              <a:rPr lang="en-US" dirty="0"/>
              <a:t> 100 - 500 </a:t>
            </a:r>
            <a:r>
              <a:rPr lang="en-US" dirty="0" err="1"/>
              <a:t>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Electrode Force (N):</a:t>
            </a:r>
            <a:r>
              <a:rPr lang="en-US" dirty="0"/>
              <a:t> 2,000N - 5,000N</a:t>
            </a:r>
          </a:p>
          <a:p>
            <a:endParaRPr lang="en-US" dirty="0"/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A906297A-88D1-8EFF-5673-C162FB0F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928654"/>
            <a:ext cx="5181600" cy="414527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74BFC-1E6D-9CB6-6002-130C7D9C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61DA-044C-99B8-43D3-2B0ECF83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DEFA7-0EED-C924-940A-DB2B4815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0" name="Rectangle 1">
            <a:extLst>
              <a:ext uri="{FF2B5EF4-FFF2-40B4-BE49-F238E27FC236}">
                <a16:creationId xmlns:a16="http://schemas.microsoft.com/office/drawing/2014/main" id="{A87657B7-7266-24B8-18C2-F20E97968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568703"/>
              </p:ext>
            </p:extLst>
          </p:nvPr>
        </p:nvGraphicFramePr>
        <p:xfrm>
          <a:off x="476519" y="1223493"/>
          <a:ext cx="11281892" cy="5269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36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532F-A82A-19CC-D8E4-3DF7D557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878" y="2501229"/>
            <a:ext cx="9118243" cy="2398762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chemeClr val="tx1"/>
                </a:solidFill>
              </a:rPr>
              <a:t>Feel free to reach out to me via email:</a:t>
            </a:r>
            <a:br>
              <a:rPr lang="en-US" sz="3600" b="0" i="0" dirty="0">
                <a:solidFill>
                  <a:schemeClr val="tx1"/>
                </a:solidFill>
              </a:rPr>
            </a:br>
            <a:r>
              <a:rPr lang="en-US" sz="3600" b="0" i="0" dirty="0">
                <a:solidFill>
                  <a:schemeClr val="tx1"/>
                </a:solidFill>
              </a:rPr>
              <a:t>gofman.4@osu.edu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F6EC8-8CEE-ECE6-5DFC-CCDD5E23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t>Introduction to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t>Regression analysis models the relationship between a dependent variable and independent variables.</a:t>
            </a:r>
          </a:p>
          <a:p>
            <a:r>
              <a:t>Used in welding engineering to predict process outcomes, optimize parameters, and improve weld quality.</a:t>
            </a:r>
          </a:p>
        </p:txBody>
      </p:sp>
      <p:pic>
        <p:nvPicPr>
          <p:cNvPr id="3082" name="Picture 10" descr="Strengths, weaknesses and parameters of regression models">
            <a:extLst>
              <a:ext uri="{FF2B5EF4-FFF2-40B4-BE49-F238E27FC236}">
                <a16:creationId xmlns:a16="http://schemas.microsoft.com/office/drawing/2014/main" id="{1CEB26DA-8591-7626-A110-A5D2DCC8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194211"/>
            <a:ext cx="5181600" cy="361416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Slide Number Placeholder 4">
            <a:extLst>
              <a:ext uri="{FF2B5EF4-FFF2-40B4-BE49-F238E27FC236}">
                <a16:creationId xmlns:a16="http://schemas.microsoft.com/office/drawing/2014/main" id="{16D4945C-C6F8-4B20-7EB5-419C40DD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dirty="0"/>
              <a:t>Equation: Y = β₀ + β₁X + ε</a:t>
            </a:r>
          </a:p>
          <a:p>
            <a:r>
              <a:rPr dirty="0"/>
              <a:t>Y = Dependent variable (e.g., weld strength)</a:t>
            </a:r>
          </a:p>
          <a:p>
            <a:r>
              <a:rPr dirty="0"/>
              <a:t>X = Independent variable (e.g., voltage)</a:t>
            </a:r>
          </a:p>
          <a:p>
            <a:r>
              <a:rPr dirty="0"/>
              <a:t>β₀ = Intercept, β₁ = Slope, ε = Error term</a:t>
            </a:r>
          </a:p>
          <a:p>
            <a:r>
              <a:rPr dirty="0"/>
              <a:t>Example: Predicting weld strength based on heat input.</a:t>
            </a:r>
          </a:p>
        </p:txBody>
      </p:sp>
      <p:pic>
        <p:nvPicPr>
          <p:cNvPr id="5" name="Picture 4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391808D6-AFFF-FF81-6B8C-AC6EE32C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58981"/>
            <a:ext cx="5181600" cy="3484626"/>
          </a:xfrm>
          <a:prstGeom prst="rect">
            <a:avLst/>
          </a:prstGeo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E6F63F4B-4916-B2F5-81F4-BBAD3881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dirty="0"/>
              <a:t>Equation: Y = β₀ + β₁X₁ + β₂X₂ + ... + βₙXₙ + ε</a:t>
            </a:r>
          </a:p>
          <a:p>
            <a:r>
              <a:rPr dirty="0"/>
              <a:t>Example: Predicting weld strength based on voltage, current, and travel speed.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EB5C22A5-9188-CA70-8A7F-13FC23807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" r="509" b="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  <a:noFill/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6B0FEA50-8E75-6960-9C77-F10BD2DA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FD72-9BA3-EC38-A937-1AF599AF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2E9614-1207-D741-3A8B-A1D921A29CE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Linear Regression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– Assumes a linear relationship between variables. Simple but may underfit complex data.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Polynomial Regression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– Extends linear regression by adding polynomial terms (e.g., X2,X3X^2, X^3X2,X3). Useful for capturing nonlinear trends but can lead to overfitting.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Regularization Methods (Lasso &amp; Ridge)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Lasso Regression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– Shrinks some coefficients to zero, aiding feature selection.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Ridge Regression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– Reduces coefficient magnitudes to prevent overfitting but keeps all variables.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028" name="Picture 4" descr="Polynomial Linear Regression in Simple Words | by Tavishi | Medium">
            <a:extLst>
              <a:ext uri="{FF2B5EF4-FFF2-40B4-BE49-F238E27FC236}">
                <a16:creationId xmlns:a16="http://schemas.microsoft.com/office/drawing/2014/main" id="{85A2A3B2-9EE3-248F-CDF3-91E076765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440337"/>
            <a:ext cx="5181600" cy="312191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D18D8-2AB4-54CC-7CBC-D26AF19D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5032-0682-70B7-6CFD-D817086C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A4D93-25EC-1C9C-3823-C255C092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B738CD6B-00F5-25FF-7F24-C76864148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232139"/>
              </p:ext>
            </p:extLst>
          </p:nvPr>
        </p:nvGraphicFramePr>
        <p:xfrm>
          <a:off x="476519" y="1223493"/>
          <a:ext cx="11281892" cy="5269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82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t>Model Evaluation Metrics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321A9C4-4EBB-88FF-17D3-E2C289F1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148E7D7-4CD0-6EF3-CCB7-22B0AC3F6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062441"/>
              </p:ext>
            </p:extLst>
          </p:nvPr>
        </p:nvGraphicFramePr>
        <p:xfrm>
          <a:off x="476519" y="1223493"/>
          <a:ext cx="11281892" cy="5269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rPr lang="en-US" sz="2800"/>
              <a:t>Application of Linear Regression to Welding Data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D0A93A8-9C8B-3F24-1A80-08367C16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432595-9C63-8960-2F1D-60EDE680A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233968"/>
              </p:ext>
            </p:extLst>
          </p:nvPr>
        </p:nvGraphicFramePr>
        <p:xfrm>
          <a:off x="476519" y="1223493"/>
          <a:ext cx="11281892" cy="5269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Scenario: Predicting Weld Strength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Objective</a:t>
            </a:r>
          </a:p>
          <a:p>
            <a:pPr lvl="1"/>
            <a:r>
              <a:rPr lang="en-US" dirty="0"/>
              <a:t>Develop a regression model to predict </a:t>
            </a:r>
            <a:r>
              <a:rPr lang="en-US" b="1" dirty="0"/>
              <a:t>weld strength</a:t>
            </a:r>
            <a:r>
              <a:rPr lang="en-US" dirty="0"/>
              <a:t> based on key welding parameters.</a:t>
            </a:r>
          </a:p>
          <a:p>
            <a:pPr lvl="1"/>
            <a:r>
              <a:rPr lang="en-US" dirty="0"/>
              <a:t>Optimize model performance for accurate predictions.</a:t>
            </a:r>
          </a:p>
          <a:p>
            <a:pPr marL="0" indent="0">
              <a:buNone/>
            </a:pPr>
            <a:r>
              <a:rPr lang="en-US" b="1" dirty="0"/>
              <a:t>Data Features</a:t>
            </a:r>
          </a:p>
          <a:p>
            <a:pPr lvl="1"/>
            <a:r>
              <a:rPr lang="en-US" b="1" dirty="0"/>
              <a:t>Voltage (V)</a:t>
            </a:r>
            <a:r>
              <a:rPr lang="en-US" dirty="0"/>
              <a:t> – Affects heat input and weld penetration.</a:t>
            </a:r>
          </a:p>
          <a:p>
            <a:pPr lvl="1"/>
            <a:r>
              <a:rPr lang="en-US" b="1" dirty="0"/>
              <a:t>Current (A)</a:t>
            </a:r>
            <a:r>
              <a:rPr lang="en-US" dirty="0"/>
              <a:t> – Influences bead shape and material fusion.</a:t>
            </a:r>
          </a:p>
          <a:p>
            <a:pPr lvl="1"/>
            <a:r>
              <a:rPr lang="en-US" b="1" dirty="0"/>
              <a:t>Travel Speed (mm/s)</a:t>
            </a:r>
            <a:r>
              <a:rPr lang="en-US" dirty="0"/>
              <a:t> – Determines heat distribution and cooling rate.</a:t>
            </a:r>
          </a:p>
          <a:p>
            <a:pPr marL="0" indent="0">
              <a:buNone/>
            </a:pPr>
            <a:r>
              <a:rPr lang="en-US" b="1" dirty="0"/>
              <a:t>Model Outcome</a:t>
            </a:r>
          </a:p>
          <a:p>
            <a:pPr lvl="1"/>
            <a:r>
              <a:rPr lang="en-US" dirty="0"/>
              <a:t>The regression model predicts </a:t>
            </a:r>
            <a:r>
              <a:rPr lang="en-US" b="1" dirty="0"/>
              <a:t>weld strength</a:t>
            </a:r>
            <a:r>
              <a:rPr lang="en-US" dirty="0"/>
              <a:t> based on process parameters.</a:t>
            </a:r>
          </a:p>
          <a:p>
            <a:pPr lvl="1"/>
            <a:r>
              <a:rPr lang="en-US" dirty="0"/>
              <a:t>Provides insights to </a:t>
            </a:r>
            <a:r>
              <a:rPr lang="en-US" b="1" dirty="0"/>
              <a:t>optimize settings</a:t>
            </a:r>
            <a:r>
              <a:rPr lang="en-US" dirty="0"/>
              <a:t> for better weld quality.</a:t>
            </a:r>
          </a:p>
          <a:p>
            <a:pPr lvl="1"/>
            <a:r>
              <a:rPr lang="en-US" dirty="0"/>
              <a:t>Ensures </a:t>
            </a:r>
            <a:r>
              <a:rPr lang="en-US" b="1" dirty="0"/>
              <a:t>high accuracy and minimal prediction error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ed7b8f-f8d2-45c9-9c39-98c75e24380c">
      <Terms xmlns="http://schemas.microsoft.com/office/infopath/2007/PartnerControls"/>
    </lcf76f155ced4ddcb4097134ff3c332f>
    <TaxCatchAll xmlns="740c1051-e043-4f28-a542-8b90f283a90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D46914DEB8343ABCF2A9208C665CE" ma:contentTypeVersion="14" ma:contentTypeDescription="Create a new document." ma:contentTypeScope="" ma:versionID="0287062d32d5e477ed9fd322c0e3bdfd">
  <xsd:schema xmlns:xsd="http://www.w3.org/2001/XMLSchema" xmlns:xs="http://www.w3.org/2001/XMLSchema" xmlns:p="http://schemas.microsoft.com/office/2006/metadata/properties" xmlns:ns2="90ed7b8f-f8d2-45c9-9c39-98c75e24380c" xmlns:ns3="740c1051-e043-4f28-a542-8b90f283a90c" targetNamespace="http://schemas.microsoft.com/office/2006/metadata/properties" ma:root="true" ma:fieldsID="1de7a3356447f0a8a4ee0335cfabaa5e" ns2:_="" ns3:_="">
    <xsd:import namespace="90ed7b8f-f8d2-45c9-9c39-98c75e24380c"/>
    <xsd:import namespace="740c1051-e043-4f28-a542-8b90f283a9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d7b8f-f8d2-45c9-9c39-98c75e243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434354-605c-4a24-9fd5-b21458dd13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c1051-e043-4f28-a542-8b90f283a9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b9a7556-dc2e-4081-b3b7-6a14a18bc237}" ma:internalName="TaxCatchAll" ma:showField="CatchAllData" ma:web="740c1051-e043-4f28-a542-8b90f283a9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75D8D6-C641-4C7C-A337-AF698548D69E}">
  <ds:schemaRefs>
    <ds:schemaRef ds:uri="http://schemas.microsoft.com/office/2006/metadata/properties"/>
    <ds:schemaRef ds:uri="http://schemas.microsoft.com/office/infopath/2007/PartnerControls"/>
    <ds:schemaRef ds:uri="90ed7b8f-f8d2-45c9-9c39-98c75e24380c"/>
    <ds:schemaRef ds:uri="740c1051-e043-4f28-a542-8b90f283a90c"/>
  </ds:schemaRefs>
</ds:datastoreItem>
</file>

<file path=customXml/itemProps2.xml><?xml version="1.0" encoding="utf-8"?>
<ds:datastoreItem xmlns:ds="http://schemas.openxmlformats.org/officeDocument/2006/customXml" ds:itemID="{52A16618-E70E-425B-99B3-7C4F44646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DC173-76F3-4975-9BED-4339E6DED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d7b8f-f8d2-45c9-9c39-98c75e24380c"/>
    <ds:schemaRef ds:uri="740c1051-e043-4f28-a542-8b90f283a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48340</TotalTime>
  <Words>670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Meeting 3 - Linear Regression for Welding Data Analysis</vt:lpstr>
      <vt:lpstr>Introduction to Regression Analysis</vt:lpstr>
      <vt:lpstr>Simple Linear Regression</vt:lpstr>
      <vt:lpstr>Multiple Linear Regression</vt:lpstr>
      <vt:lpstr>Model Selection</vt:lpstr>
      <vt:lpstr>Hyperparameter Optimization</vt:lpstr>
      <vt:lpstr>Model Evaluation Metrics</vt:lpstr>
      <vt:lpstr>Application of Linear Regression to Welding Data</vt:lpstr>
      <vt:lpstr>Example Scenario: Predicting Weld Strength</vt:lpstr>
      <vt:lpstr>Example Scenario, Cont.</vt:lpstr>
      <vt:lpstr>Results</vt:lpstr>
      <vt:lpstr>Questions?  Feel free to reach out to me via email: gofman.4@osu.edu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Vargo, Olivia A.</dc:creator>
  <cp:lastModifiedBy>Gofman, Daniil</cp:lastModifiedBy>
  <cp:revision>66</cp:revision>
  <cp:lastPrinted>2018-06-20T20:52:56Z</cp:lastPrinted>
  <dcterms:created xsi:type="dcterms:W3CDTF">2018-05-14T09:43:00Z</dcterms:created>
  <dcterms:modified xsi:type="dcterms:W3CDTF">2025-03-28T03:45:39Z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0x010100998D46914DEB8343ABCF2A9208C665CE</vt:lpwstr>
  </property>
  <property fmtid="{D5CDD505-2E9C-101B-9397-08002B2CF9AE}" pid="3" name="MediaServiceImageTags">
    <vt:lpwstr/>
  </property>
</Properties>
</file>