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8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976" autoAdjust="0"/>
  </p:normalViewPr>
  <p:slideViewPr>
    <p:cSldViewPr snapToGrid="0">
      <p:cViewPr varScale="1">
        <p:scale>
          <a:sx n="85" d="100"/>
          <a:sy n="85" d="100"/>
        </p:scale>
        <p:origin x="10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ott" userId="ac7b1346-59f5-4fef-9701-ef5584052ff7" providerId="ADAL" clId="{5521C748-8CF5-4707-A779-A59F6EF7F840}"/>
    <pc:docChg chg="modSld">
      <pc:chgData name="Daniel Gott" userId="ac7b1346-59f5-4fef-9701-ef5584052ff7" providerId="ADAL" clId="{5521C748-8CF5-4707-A779-A59F6EF7F840}" dt="2023-03-02T22:01:17.305" v="10" actId="20577"/>
      <pc:docMkLst>
        <pc:docMk/>
      </pc:docMkLst>
      <pc:sldChg chg="modSp mod">
        <pc:chgData name="Daniel Gott" userId="ac7b1346-59f5-4fef-9701-ef5584052ff7" providerId="ADAL" clId="{5521C748-8CF5-4707-A779-A59F6EF7F840}" dt="2023-03-02T22:01:17.305" v="10" actId="20577"/>
        <pc:sldMkLst>
          <pc:docMk/>
          <pc:sldMk cId="401286165" sldId="256"/>
        </pc:sldMkLst>
        <pc:spChg chg="mod">
          <ac:chgData name="Daniel Gott" userId="ac7b1346-59f5-4fef-9701-ef5584052ff7" providerId="ADAL" clId="{5521C748-8CF5-4707-A779-A59F6EF7F840}" dt="2023-03-02T22:01:17.305" v="10" actId="20577"/>
          <ac:spMkLst>
            <pc:docMk/>
            <pc:sldMk cId="401286165" sldId="256"/>
            <ac:spMk id="3" creationId="{510D83FB-1C26-CAF8-5210-64BE30A6A1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037DA-F6C3-41C8-AA02-37A52694FFD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800F0-67C8-4057-9153-31ED877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00F0-67C8-4057-9153-31ED8776D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https://github.com/SigmaHQ/sigma/blob/master/rules/windows/process_creation/proc_creation_win_malware_qbot.yml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https://github.com/SigmaHQ/sigma/blob/master/rules/windows/process_creation/proc_creation_win_office_onenote_susp_child_processes.yml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00F0-67C8-4057-9153-31ED8776D8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https://www.trellix.com/en-us/about/newsroom/stories/research/demystifying-qbot-malware.html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https://www.trendmicro.com/vinfo/es/security/news/cybercrime-and-digital-threats/icedid-banking-trojan-targets-us-financial-institutions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https://www.cisa.gov/uscert/ncas/analysis-reports/AR18-352A</a:t>
            </a:r>
          </a:p>
          <a:p>
            <a:endParaRPr lang="en-US" dirty="0"/>
          </a:p>
          <a:p>
            <a:r>
              <a:rPr lang="en-US" dirty="0"/>
              <a:t>https://malpedia.caad.fkie.fraunhofer.de/details/win.redline_stealer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00F0-67C8-4057-9153-31ED8776D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https://www.bleepingcomputer.com/news/security/hackers-abuse-google-ads-to-spread-malware-in-legit-software/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00F0-67C8-4057-9153-31ED8776D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https://www.trellix.com/en-us/about/newsroom/stories/research/demystifying-qbot-malware.html</a:t>
            </a:r>
          </a:p>
          <a:p>
            <a:endParaRPr lang="en-US" dirty="0"/>
          </a:p>
          <a:p>
            <a:r>
              <a:rPr lang="en-US" dirty="0"/>
              <a:t>https://www.proofpoint.com/us/blog/threat-insight/first-step-initial-access-leads-ransomware</a:t>
            </a:r>
          </a:p>
          <a:p>
            <a:endParaRPr lang="en-US" dirty="0"/>
          </a:p>
          <a:p>
            <a:r>
              <a:rPr lang="en-US" dirty="0"/>
              <a:t>https://www.hhs.gov/sites/default/files/qbot-qakbot-ransomware-tlpwhite.pdf</a:t>
            </a:r>
          </a:p>
          <a:p>
            <a:endParaRPr lang="en-US" dirty="0"/>
          </a:p>
          <a:p>
            <a:r>
              <a:rPr lang="en-US" dirty="0"/>
              <a:t>https://thedfirreport.com/2021/05/12/conti-ransomware/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00F0-67C8-4057-9153-31ED8776D8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https://news.sophos.com/en-us/tag/qbot/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00F0-67C8-4057-9153-31ED8776D8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4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https://www.elastic.co/security-labs/qbot-malware-analysis</a:t>
            </a:r>
          </a:p>
          <a:p>
            <a:endParaRPr lang="en-US" dirty="0"/>
          </a:p>
          <a:p>
            <a:r>
              <a:rPr lang="en-US" dirty="0"/>
              <a:t>https://twitter.com/Unit42_Intel/status/1623349272061136900?cxt=HHwWiMC-ufzjpYctAAAA</a:t>
            </a:r>
          </a:p>
          <a:p>
            <a:endParaRPr lang="en-US" dirty="0"/>
          </a:p>
          <a:p>
            <a:r>
              <a:rPr lang="en-US" dirty="0"/>
              <a:t>https://twitter.com/pr0xylife/status/1631372782087880704</a:t>
            </a:r>
          </a:p>
          <a:p>
            <a:endParaRPr lang="en-US" dirty="0"/>
          </a:p>
          <a:p>
            <a:r>
              <a:rPr lang="en-US" dirty="0"/>
              <a:t>https://www.proofpoint.com/us/blog/threat-insight/first-step-initial-access-leads-ransomware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00F0-67C8-4057-9153-31ED8776D8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https://thedfirreport.com/2022/02/07/qbot-likes-to-move-it-move-it/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00F0-67C8-4057-9153-31ED8776D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86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https://thedfirreport.com/2022/02/07/qbot-likes-to-move-it-move-it/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00F0-67C8-4057-9153-31ED8776D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1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00F0-67C8-4057-9153-31ED8776D8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6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8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0D26-471F-4D9B-B13E-BAA5B985F7B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F945-B706-467A-8432-8D38C4EE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2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FE1A-41DA-5522-DD21-E9B8291CB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Faces Behind Phishing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D83FB-1C26-CAF8-5210-64BE30A6A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Gott</a:t>
            </a:r>
          </a:p>
        </p:txBody>
      </p:sp>
    </p:spTree>
    <p:extLst>
      <p:ext uri="{BB962C8B-B14F-4D97-AF65-F5344CB8AC3E}">
        <p14:creationId xmlns:p14="http://schemas.microsoft.com/office/powerpoint/2010/main" val="40128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62C5-279D-32DE-844D-3E11D8A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Qakbot</a:t>
            </a:r>
            <a:r>
              <a:rPr lang="en-US" dirty="0"/>
              <a:t>: Installation &amp; 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6C11-6429-02AA-9776-C0C8956D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956683"/>
          </a:xfrm>
        </p:spPr>
        <p:txBody>
          <a:bodyPr>
            <a:normAutofit/>
          </a:bodyPr>
          <a:lstStyle/>
          <a:p>
            <a:r>
              <a:rPr lang="en-US" dirty="0"/>
              <a:t>Execution</a:t>
            </a:r>
          </a:p>
          <a:p>
            <a:pPr lvl="1"/>
            <a:r>
              <a:rPr lang="en-US" dirty="0"/>
              <a:t>Rundll32</a:t>
            </a:r>
          </a:p>
          <a:p>
            <a:pPr lvl="1"/>
            <a:r>
              <a:rPr lang="en-US" dirty="0" err="1"/>
              <a:t>Powershell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Persistence</a:t>
            </a:r>
          </a:p>
          <a:p>
            <a:pPr lvl="1"/>
            <a:r>
              <a:rPr lang="en-US" dirty="0"/>
              <a:t>Service Creation</a:t>
            </a:r>
          </a:p>
          <a:p>
            <a:pPr lvl="1"/>
            <a:r>
              <a:rPr lang="en-US" dirty="0"/>
              <a:t>Scheduled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62C5-279D-32DE-844D-3E11D8A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Qakbot</a:t>
            </a:r>
            <a:r>
              <a:rPr lang="en-US" dirty="0"/>
              <a:t>: Installation &amp; C2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CAE4C-FC57-F57B-BA04-6680FD32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956175"/>
          </a:xfrm>
        </p:spPr>
        <p:txBody>
          <a:bodyPr>
            <a:normAutofit/>
          </a:bodyPr>
          <a:lstStyle/>
          <a:p>
            <a:r>
              <a:rPr lang="en-US" dirty="0"/>
              <a:t>Discovery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Lateral Movement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Impact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5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62C5-279D-32DE-844D-3E11D8A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Qakbot</a:t>
            </a:r>
            <a:r>
              <a:rPr lang="en-US" dirty="0"/>
              <a:t>: Actions on Objectives</a:t>
            </a:r>
          </a:p>
        </p:txBody>
      </p:sp>
      <p:pic>
        <p:nvPicPr>
          <p:cNvPr id="5" name="Content Placeholder 4" descr="A group of fish in water&#10;&#10;Description automatically generated with low confidence">
            <a:extLst>
              <a:ext uri="{FF2B5EF4-FFF2-40B4-BE49-F238E27FC236}">
                <a16:creationId xmlns:a16="http://schemas.microsoft.com/office/drawing/2014/main" id="{E7DBCCDE-A190-BCEA-5C16-7AD4D244D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11" y="2045906"/>
            <a:ext cx="7508177" cy="3765931"/>
          </a:xfrm>
        </p:spPr>
      </p:pic>
    </p:spTree>
    <p:extLst>
      <p:ext uri="{BB962C8B-B14F-4D97-AF65-F5344CB8AC3E}">
        <p14:creationId xmlns:p14="http://schemas.microsoft.com/office/powerpoint/2010/main" val="245505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DAB3-2C29-1DD7-B9D3-7649382C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Qakbot</a:t>
            </a:r>
            <a:r>
              <a:rPr lang="en-US" b="1" dirty="0"/>
              <a:t>: Evolving TTPs |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F240-1CCA-CDB6-11FB-7C5DC63B3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#Qakbot on Twitter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6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CD0A-AC96-19B6-A4D0-66A8B5A9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BF65-FA74-9D87-D708-0762A010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  <a:p>
            <a:r>
              <a:rPr lang="en-US" dirty="0"/>
              <a:t>History: Malware Families</a:t>
            </a:r>
          </a:p>
          <a:p>
            <a:r>
              <a:rPr lang="en-US" dirty="0"/>
              <a:t>Infection Chain</a:t>
            </a:r>
          </a:p>
          <a:p>
            <a:r>
              <a:rPr lang="en-US" dirty="0"/>
              <a:t>Case Study: </a:t>
            </a:r>
            <a:r>
              <a:rPr lang="en-US" dirty="0" err="1"/>
              <a:t>Qakbot</a:t>
            </a:r>
            <a:r>
              <a:rPr lang="en-US" dirty="0"/>
              <a:t> Evolving TTPs</a:t>
            </a:r>
          </a:p>
          <a:p>
            <a:r>
              <a:rPr lang="en-US" dirty="0"/>
              <a:t>Detection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6845-9BE8-0FBD-FB97-E5FD5933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Phishing</a:t>
            </a:r>
          </a:p>
        </p:txBody>
      </p:sp>
      <p:pic>
        <p:nvPicPr>
          <p:cNvPr id="5" name="Content Placeholder 4" descr="A person wearing a tie and glasses&#10;&#10;Description automatically generated with medium confidence">
            <a:extLst>
              <a:ext uri="{FF2B5EF4-FFF2-40B4-BE49-F238E27FC236}">
                <a16:creationId xmlns:a16="http://schemas.microsoft.com/office/drawing/2014/main" id="{44D6A84D-47BD-26FD-4E41-220772AB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41" y="1690688"/>
            <a:ext cx="6344317" cy="4631593"/>
          </a:xfrm>
        </p:spPr>
      </p:pic>
    </p:spTree>
    <p:extLst>
      <p:ext uri="{BB962C8B-B14F-4D97-AF65-F5344CB8AC3E}">
        <p14:creationId xmlns:p14="http://schemas.microsoft.com/office/powerpoint/2010/main" val="32583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FACD-1A22-D3FC-B8DA-6CEB27E4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History: Malware Commonly 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2EDB-496C-6BB3-FA7F-21A6689F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/>
          </a:bodyPr>
          <a:lstStyle/>
          <a:p>
            <a:r>
              <a:rPr lang="en-US" sz="3200" dirty="0" err="1"/>
              <a:t>QakBot</a:t>
            </a:r>
            <a:r>
              <a:rPr lang="en-US" sz="3200" dirty="0"/>
              <a:t> AKA </a:t>
            </a:r>
            <a:r>
              <a:rPr lang="en-US" sz="3200" dirty="0" err="1"/>
              <a:t>QBot</a:t>
            </a:r>
            <a:endParaRPr lang="en-US" sz="3200" dirty="0"/>
          </a:p>
          <a:p>
            <a:pPr lvl="1"/>
            <a:r>
              <a:rPr lang="en-US" sz="2800" dirty="0"/>
              <a:t>Basic </a:t>
            </a:r>
            <a:r>
              <a:rPr lang="en-US" sz="2800" dirty="0" err="1"/>
              <a:t>infostealer</a:t>
            </a:r>
            <a:r>
              <a:rPr lang="en-US" sz="2800" dirty="0"/>
              <a:t> turned </a:t>
            </a:r>
            <a:r>
              <a:rPr lang="en-US" sz="2800" dirty="0" err="1"/>
              <a:t>infostealer</a:t>
            </a:r>
            <a:r>
              <a:rPr lang="en-US" sz="2800" dirty="0"/>
              <a:t>-backdoor</a:t>
            </a:r>
          </a:p>
          <a:p>
            <a:r>
              <a:rPr lang="en-US" sz="3200" dirty="0" err="1"/>
              <a:t>IcedID</a:t>
            </a:r>
            <a:endParaRPr lang="en-US" sz="3200" dirty="0"/>
          </a:p>
          <a:p>
            <a:pPr lvl="1"/>
            <a:r>
              <a:rPr lang="en-US" sz="2800" dirty="0"/>
              <a:t>Banking trojan</a:t>
            </a:r>
          </a:p>
          <a:p>
            <a:r>
              <a:rPr lang="en-US" sz="3200" dirty="0" err="1"/>
              <a:t>AsyncRAT</a:t>
            </a:r>
            <a:r>
              <a:rPr lang="en-US" sz="3200" dirty="0"/>
              <a:t> / Quasar</a:t>
            </a:r>
          </a:p>
          <a:p>
            <a:pPr lvl="1"/>
            <a:r>
              <a:rPr lang="en-US" sz="2800" dirty="0"/>
              <a:t>Fully open-source remote access trojans</a:t>
            </a:r>
          </a:p>
          <a:p>
            <a:r>
              <a:rPr lang="en-US" sz="3200" dirty="0"/>
              <a:t>Redline</a:t>
            </a:r>
          </a:p>
          <a:p>
            <a:pPr lvl="1"/>
            <a:r>
              <a:rPr lang="en-US" sz="2800" dirty="0" err="1"/>
              <a:t>Infostealer</a:t>
            </a:r>
            <a:r>
              <a:rPr lang="en-US" sz="2800" dirty="0"/>
              <a:t> and much more</a:t>
            </a:r>
          </a:p>
          <a:p>
            <a:r>
              <a:rPr lang="en-US" sz="3200" dirty="0" err="1"/>
              <a:t>Emotet</a:t>
            </a:r>
            <a:endParaRPr lang="en-US" sz="3200" dirty="0"/>
          </a:p>
          <a:p>
            <a:pPr lvl="1"/>
            <a:r>
              <a:rPr lang="en-US" dirty="0"/>
              <a:t>Banking trojan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07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4BE8-9E25-230D-9849-0AA91A35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Infection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EC2D-FE57-0243-27D1-283518F5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363578"/>
            <a:ext cx="11314176" cy="53259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File/URL Delivery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Malvertising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Typosquating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Malicious File/URL Delivery</a:t>
            </a:r>
          </a:p>
          <a:p>
            <a:pPr lvl="1"/>
            <a:r>
              <a:rPr lang="en-US" dirty="0"/>
              <a:t>What someone thinks of when they hear phishing.</a:t>
            </a:r>
          </a:p>
          <a:p>
            <a:pPr lvl="1"/>
            <a:r>
              <a:rPr lang="en-US" dirty="0"/>
              <a:t>Commonly includes some sort of control evasion</a:t>
            </a:r>
          </a:p>
          <a:p>
            <a:pPr lvl="1"/>
            <a:r>
              <a:rPr lang="en-US" dirty="0"/>
              <a:t>Requires user interaction</a:t>
            </a:r>
          </a:p>
          <a:p>
            <a:pPr lvl="1"/>
            <a:endParaRPr lang="en-US" dirty="0"/>
          </a:p>
          <a:p>
            <a:r>
              <a:rPr lang="en-US" dirty="0" err="1"/>
              <a:t>Malvertising</a:t>
            </a:r>
            <a:endParaRPr lang="en-US" dirty="0"/>
          </a:p>
          <a:p>
            <a:pPr lvl="1"/>
            <a:r>
              <a:rPr lang="en-US" dirty="0"/>
              <a:t>HUGE uptick in these types of campaigns.</a:t>
            </a:r>
          </a:p>
          <a:p>
            <a:pPr lvl="1"/>
            <a:r>
              <a:rPr lang="en-US" dirty="0"/>
              <a:t>Abusing commonly downloaded applications like Adobe and Notepad++</a:t>
            </a:r>
          </a:p>
          <a:p>
            <a:pPr lvl="1"/>
            <a:r>
              <a:rPr lang="en-US" dirty="0"/>
              <a:t>Requires user interaction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Business email compromise -&gt; circumvent modern email technical controls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0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37B9F-6AF9-26EE-21A1-995B077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629"/>
            <a:ext cx="5895981" cy="1807305"/>
          </a:xfrm>
        </p:spPr>
        <p:txBody>
          <a:bodyPr>
            <a:normAutofit/>
          </a:bodyPr>
          <a:lstStyle/>
          <a:p>
            <a:r>
              <a:rPr lang="en-US" b="1" dirty="0" err="1"/>
              <a:t>Qakbot</a:t>
            </a:r>
            <a:r>
              <a:rPr lang="en-US" b="1" dirty="0"/>
              <a:t>: Evolving 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71EF-34A2-3EB7-710A-49A80D9E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496"/>
            <a:ext cx="4619621" cy="4810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- Stage one infection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Observed in the wild as early as 2008, started as a financially motivated </a:t>
            </a:r>
            <a:r>
              <a:rPr lang="en-US" sz="2400" dirty="0" err="1"/>
              <a:t>infostealer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Delivery methods changing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Capabilities expanded to include process injection and retrieve additional payloads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- TA551, </a:t>
            </a:r>
            <a:r>
              <a:rPr lang="en-US" sz="2400" dirty="0" err="1"/>
              <a:t>Revil</a:t>
            </a:r>
            <a:r>
              <a:rPr lang="en-US" sz="2400" dirty="0"/>
              <a:t>, Egregor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EC01-A30F-2CBF-3FA0-AC188C1CF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5" r="16353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809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DAB3-2C29-1DD7-B9D3-7649382C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Qakbot</a:t>
            </a:r>
            <a:r>
              <a:rPr lang="en-US" b="1" dirty="0"/>
              <a:t>: Evolving TTPs | 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F240-1CCA-CDB6-11FB-7C5DC63B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5181600"/>
          </a:xfrm>
        </p:spPr>
        <p:txBody>
          <a:bodyPr/>
          <a:lstStyle/>
          <a:p>
            <a:r>
              <a:rPr lang="en-US" dirty="0" err="1"/>
              <a:t>Qakbot</a:t>
            </a:r>
            <a:r>
              <a:rPr lang="en-US" dirty="0"/>
              <a:t> delivery via zipped file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Zipped file extracted onto disk</a:t>
            </a:r>
          </a:p>
          <a:p>
            <a:pPr lvl="2"/>
            <a:r>
              <a:rPr lang="en-US" dirty="0"/>
              <a:t>Malicious Spread sheet with macros enabled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Malicious file runs after user interaction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Upon infection, the main payload will attempt to inject itself into a legitimate Windows binary like Explorer.exe or XXXX. Starts to beacon command &amp; control server</a:t>
            </a:r>
          </a:p>
          <a:p>
            <a:pPr lvl="2"/>
            <a:endParaRPr lang="en-US" sz="1400" dirty="0"/>
          </a:p>
          <a:p>
            <a:pPr lvl="1"/>
            <a:r>
              <a:rPr lang="en-US" dirty="0"/>
              <a:t>Main </a:t>
            </a:r>
            <a:r>
              <a:rPr lang="en-US" dirty="0" err="1"/>
              <a:t>Qbot</a:t>
            </a:r>
            <a:r>
              <a:rPr lang="en-US" dirty="0"/>
              <a:t> payloads, in some cases have retrieved additional payloads like Cobalt Strike for additional capabilities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7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F478-04D1-403F-F2CB-2598080A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Qakbot</a:t>
            </a:r>
            <a:r>
              <a:rPr lang="en-US" dirty="0"/>
              <a:t>: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937D-868B-8556-67AD-FF0F2711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Malvertising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Ads nested on popular search's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Phishing</a:t>
            </a:r>
          </a:p>
          <a:p>
            <a:pPr marL="0" indent="0">
              <a:buNone/>
            </a:pPr>
            <a:r>
              <a:rPr lang="en-US" dirty="0"/>
              <a:t>Link that re-directs the user to download a malicious file </a:t>
            </a:r>
          </a:p>
          <a:p>
            <a:pPr marL="0" indent="0">
              <a:buNone/>
            </a:pPr>
            <a:r>
              <a:rPr lang="en-US" dirty="0"/>
              <a:t>File directly delivered via email (ISO, JSE, HTML,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666C-A7B3-3E3A-D83D-0F68F61C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Qakbot</a:t>
            </a:r>
            <a:r>
              <a:rPr lang="en-US" dirty="0"/>
              <a:t>: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D080-59D2-A759-5C5D-33F41003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8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ISO -&gt;</a:t>
            </a:r>
          </a:p>
          <a:p>
            <a:endParaRPr lang="en-US" dirty="0"/>
          </a:p>
          <a:p>
            <a:r>
              <a:rPr lang="en-US" dirty="0"/>
              <a:t>XLSX -&gt;</a:t>
            </a:r>
          </a:p>
          <a:p>
            <a:endParaRPr lang="en-US" dirty="0"/>
          </a:p>
          <a:p>
            <a:r>
              <a:rPr lang="en-US" dirty="0"/>
              <a:t>ONE -&gt;</a:t>
            </a:r>
          </a:p>
          <a:p>
            <a:endParaRPr lang="en-US" dirty="0"/>
          </a:p>
          <a:p>
            <a:r>
              <a:rPr lang="en-US" dirty="0"/>
              <a:t>HTML -&gt;</a:t>
            </a:r>
          </a:p>
          <a:p>
            <a:endParaRPr lang="en-US" dirty="0"/>
          </a:p>
          <a:p>
            <a:r>
              <a:rPr lang="en-US"/>
              <a:t>JSE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516</TotalTime>
  <Words>653</Words>
  <Application>Microsoft Office PowerPoint</Application>
  <PresentationFormat>Widescreen</PresentationFormat>
  <Paragraphs>130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Faces Behind Phishing</vt:lpstr>
      <vt:lpstr>Table of Contents</vt:lpstr>
      <vt:lpstr>Phishing</vt:lpstr>
      <vt:lpstr>History: Malware Commonly Delivered</vt:lpstr>
      <vt:lpstr>Infection Chain</vt:lpstr>
      <vt:lpstr>Qakbot: Evolving TTPs</vt:lpstr>
      <vt:lpstr>Qakbot: Evolving TTPs | Capabilities</vt:lpstr>
      <vt:lpstr>Qakbot: Delivery</vt:lpstr>
      <vt:lpstr>Qakbot: Exploitation</vt:lpstr>
      <vt:lpstr>Qakbot: Installation &amp; C2</vt:lpstr>
      <vt:lpstr>Qakbot: Installation &amp; C2</vt:lpstr>
      <vt:lpstr>Qakbot: Actions on Objectives</vt:lpstr>
      <vt:lpstr>Qakbot: Evolving TTPs | Detection</vt:lpstr>
    </vt:vector>
  </TitlesOfParts>
  <Company>United States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GOTT, DANIEL J SSgt USAF ANG 175 WG/275 COS</dc:creator>
  <cp:lastModifiedBy>Daniel Gott</cp:lastModifiedBy>
  <cp:revision>8</cp:revision>
  <dcterms:created xsi:type="dcterms:W3CDTF">2023-02-12T18:40:41Z</dcterms:created>
  <dcterms:modified xsi:type="dcterms:W3CDTF">2023-03-02T22:01:21Z</dcterms:modified>
</cp:coreProperties>
</file>