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846" y="-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F17D-AF8B-42E2-A445-4B17EDAB5AB6}" type="datetimeFigureOut">
              <a:rPr lang="es-VE" smtClean="0"/>
              <a:t>16/4/2021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F112-80D1-411E-8D86-282A571D80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9084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F17D-AF8B-42E2-A445-4B17EDAB5AB6}" type="datetimeFigureOut">
              <a:rPr lang="es-VE" smtClean="0"/>
              <a:t>16/4/2021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F112-80D1-411E-8D86-282A571D80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6241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F17D-AF8B-42E2-A445-4B17EDAB5AB6}" type="datetimeFigureOut">
              <a:rPr lang="es-VE" smtClean="0"/>
              <a:t>16/4/2021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F112-80D1-411E-8D86-282A571D80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8295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F17D-AF8B-42E2-A445-4B17EDAB5AB6}" type="datetimeFigureOut">
              <a:rPr lang="es-VE" smtClean="0"/>
              <a:t>16/4/2021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F112-80D1-411E-8D86-282A571D80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4403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F17D-AF8B-42E2-A445-4B17EDAB5AB6}" type="datetimeFigureOut">
              <a:rPr lang="es-VE" smtClean="0"/>
              <a:t>16/4/2021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F112-80D1-411E-8D86-282A571D80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2826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F17D-AF8B-42E2-A445-4B17EDAB5AB6}" type="datetimeFigureOut">
              <a:rPr lang="es-VE" smtClean="0"/>
              <a:t>16/4/2021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F112-80D1-411E-8D86-282A571D80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3047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F17D-AF8B-42E2-A445-4B17EDAB5AB6}" type="datetimeFigureOut">
              <a:rPr lang="es-VE" smtClean="0"/>
              <a:t>16/4/2021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F112-80D1-411E-8D86-282A571D80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6140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F17D-AF8B-42E2-A445-4B17EDAB5AB6}" type="datetimeFigureOut">
              <a:rPr lang="es-VE" smtClean="0"/>
              <a:t>16/4/2021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F112-80D1-411E-8D86-282A571D80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5466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F17D-AF8B-42E2-A445-4B17EDAB5AB6}" type="datetimeFigureOut">
              <a:rPr lang="es-VE" smtClean="0"/>
              <a:t>16/4/2021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F112-80D1-411E-8D86-282A571D80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3505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F17D-AF8B-42E2-A445-4B17EDAB5AB6}" type="datetimeFigureOut">
              <a:rPr lang="es-VE" smtClean="0"/>
              <a:t>16/4/2021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F112-80D1-411E-8D86-282A571D80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6136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1F17D-AF8B-42E2-A445-4B17EDAB5AB6}" type="datetimeFigureOut">
              <a:rPr lang="es-VE" smtClean="0"/>
              <a:t>16/4/2021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F112-80D1-411E-8D86-282A571D80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2650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1F17D-AF8B-42E2-A445-4B17EDAB5AB6}" type="datetimeFigureOut">
              <a:rPr lang="es-VE" smtClean="0"/>
              <a:t>16/4/2021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2F112-80D1-411E-8D86-282A571D80E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7008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>
            <a:extLst>
              <a:ext uri="{FF2B5EF4-FFF2-40B4-BE49-F238E27FC236}">
                <a16:creationId xmlns:a16="http://schemas.microsoft.com/office/drawing/2014/main" id="{E575DE53-7086-4291-BBC2-0919D8DB547D}"/>
              </a:ext>
            </a:extLst>
          </p:cNvPr>
          <p:cNvGrpSpPr/>
          <p:nvPr/>
        </p:nvGrpSpPr>
        <p:grpSpPr>
          <a:xfrm>
            <a:off x="733425" y="704850"/>
            <a:ext cx="1885950" cy="5996822"/>
            <a:chOff x="733425" y="704850"/>
            <a:chExt cx="1885950" cy="5996822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1D849C9E-76FF-438C-B67E-0CAFEEF446EB}"/>
                </a:ext>
              </a:extLst>
            </p:cNvPr>
            <p:cNvSpPr txBox="1"/>
            <p:nvPr/>
          </p:nvSpPr>
          <p:spPr>
            <a:xfrm>
              <a:off x="1000125" y="704850"/>
              <a:ext cx="1362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ID Producto</a:t>
              </a:r>
              <a:endParaRPr lang="es-VE" dirty="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7AF78BA-2D43-4467-A099-C0E3897172BE}"/>
                </a:ext>
              </a:extLst>
            </p:cNvPr>
            <p:cNvSpPr txBox="1"/>
            <p:nvPr/>
          </p:nvSpPr>
          <p:spPr>
            <a:xfrm>
              <a:off x="733425" y="1419225"/>
              <a:ext cx="18859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Deuda = Cantidad * Precio Venta Viejo – Deuda Vieja</a:t>
              </a:r>
              <a:endParaRPr lang="es-VE" dirty="0"/>
            </a:p>
          </p:txBody>
        </p:sp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63670C65-4603-4565-9840-2D2DBDAA019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1676400" y="1074182"/>
              <a:ext cx="4763" cy="345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53FCC4A9-A9DF-4120-BB65-F54A6808C7B0}"/>
                </a:ext>
              </a:extLst>
            </p:cNvPr>
            <p:cNvSpPr txBox="1"/>
            <p:nvPr/>
          </p:nvSpPr>
          <p:spPr>
            <a:xfrm>
              <a:off x="828675" y="2964597"/>
              <a:ext cx="16954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Deuda nueva = Cantidad * Precio Venta + Deuda</a:t>
              </a:r>
              <a:endParaRPr lang="es-VE" dirty="0"/>
            </a:p>
          </p:txBody>
        </p: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63C1BDC0-0FB3-42A2-8A7F-102C8376A191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>
              <a:off x="1676400" y="2619554"/>
              <a:ext cx="0" cy="345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11520DC6-1794-4549-B2F9-95033C66421E}"/>
                </a:ext>
              </a:extLst>
            </p:cNvPr>
            <p:cNvSpPr txBox="1"/>
            <p:nvPr/>
          </p:nvSpPr>
          <p:spPr>
            <a:xfrm>
              <a:off x="828675" y="4509969"/>
              <a:ext cx="16954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Cantidad Producto Viejo + Cantidad</a:t>
              </a:r>
              <a:endParaRPr lang="es-VE" dirty="0"/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FDAACDDA-D019-404D-9674-0BF59D384E44}"/>
                </a:ext>
              </a:extLst>
            </p:cNvPr>
            <p:cNvCxnSpPr>
              <a:stCxn id="8" idx="2"/>
              <a:endCxn id="13" idx="0"/>
            </p:cNvCxnSpPr>
            <p:nvPr/>
          </p:nvCxnSpPr>
          <p:spPr>
            <a:xfrm>
              <a:off x="1676400" y="4164926"/>
              <a:ext cx="0" cy="345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76A4B541-BE52-426F-8BF5-6E673405BA6F}"/>
                </a:ext>
              </a:extLst>
            </p:cNvPr>
            <p:cNvSpPr txBox="1"/>
            <p:nvPr/>
          </p:nvSpPr>
          <p:spPr>
            <a:xfrm>
              <a:off x="828675" y="5778342"/>
              <a:ext cx="16954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Cantidad Producto Nueva - Cantidad</a:t>
              </a:r>
              <a:endParaRPr lang="es-VE" dirty="0"/>
            </a:p>
          </p:txBody>
        </p: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F3719846-A573-4D3A-BE0A-B9F0D513A674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1676400" y="5433299"/>
              <a:ext cx="0" cy="3450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A1FCF33-AAA0-4658-8C60-B47F778E3D96}"/>
              </a:ext>
            </a:extLst>
          </p:cNvPr>
          <p:cNvSpPr txBox="1"/>
          <p:nvPr/>
        </p:nvSpPr>
        <p:spPr>
          <a:xfrm>
            <a:off x="4500562" y="704850"/>
            <a:ext cx="1362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Cantidad</a:t>
            </a:r>
            <a:endParaRPr lang="es-VE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F658A0D-6B33-460E-9C70-FB4559DFEE6A}"/>
              </a:ext>
            </a:extLst>
          </p:cNvPr>
          <p:cNvSpPr txBox="1"/>
          <p:nvPr/>
        </p:nvSpPr>
        <p:spPr>
          <a:xfrm>
            <a:off x="4500561" y="1417499"/>
            <a:ext cx="136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Cantidad Vieja &gt; Cantidad Nueva</a:t>
            </a:r>
            <a:endParaRPr lang="es-VE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9C23524-DC6D-4001-A7FE-BFB0D91D9D72}"/>
              </a:ext>
            </a:extLst>
          </p:cNvPr>
          <p:cNvSpPr txBox="1"/>
          <p:nvPr/>
        </p:nvSpPr>
        <p:spPr>
          <a:xfrm>
            <a:off x="4436266" y="2961145"/>
            <a:ext cx="1490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Cantidad= Cantidad Vieja – Cantidad nueva + Cantidad</a:t>
            </a:r>
            <a:endParaRPr lang="es-VE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C504C21-0C84-4D92-BCAB-8B72F574F181}"/>
              </a:ext>
            </a:extLst>
          </p:cNvPr>
          <p:cNvSpPr txBox="1"/>
          <p:nvPr/>
        </p:nvSpPr>
        <p:spPr>
          <a:xfrm>
            <a:off x="4500560" y="4895671"/>
            <a:ext cx="1362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Deuda= Deuda Vieja – Deuda nueva -Deuda</a:t>
            </a:r>
            <a:endParaRPr lang="es-VE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341F521D-85F5-40AB-B8D4-1623814E6FD7}"/>
              </a:ext>
            </a:extLst>
          </p:cNvPr>
          <p:cNvCxnSpPr>
            <a:stCxn id="21" idx="2"/>
            <a:endCxn id="23" idx="0"/>
          </p:cNvCxnSpPr>
          <p:nvPr/>
        </p:nvCxnSpPr>
        <p:spPr>
          <a:xfrm flipH="1">
            <a:off x="5181599" y="1074182"/>
            <a:ext cx="1" cy="34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C0DC43AA-5236-4047-B4D7-D771A758A38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5181597" y="2617828"/>
            <a:ext cx="2" cy="34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3C9C77C-12EC-47C8-A033-96EF9ED8CAAF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5181597" y="4715471"/>
            <a:ext cx="1" cy="18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6E31CAE-5509-4FFB-A672-B17B50591DF6}"/>
              </a:ext>
            </a:extLst>
          </p:cNvPr>
          <p:cNvSpPr txBox="1"/>
          <p:nvPr/>
        </p:nvSpPr>
        <p:spPr>
          <a:xfrm>
            <a:off x="3133724" y="1417499"/>
            <a:ext cx="1362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Cantidad Vieja &lt; Cantidad Nueva</a:t>
            </a:r>
            <a:endParaRPr lang="es-VE" dirty="0"/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216CE6B6-28A4-4AD6-8BEB-37CEFBF1E21E}"/>
              </a:ext>
            </a:extLst>
          </p:cNvPr>
          <p:cNvCxnSpPr>
            <a:stCxn id="21" idx="1"/>
            <a:endCxn id="34" idx="0"/>
          </p:cNvCxnSpPr>
          <p:nvPr/>
        </p:nvCxnSpPr>
        <p:spPr>
          <a:xfrm rot="10800000" flipV="1">
            <a:off x="3814762" y="889515"/>
            <a:ext cx="685800" cy="5279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3354143C-AF6A-4A3C-92D2-CB317825E755}"/>
              </a:ext>
            </a:extLst>
          </p:cNvPr>
          <p:cNvSpPr txBox="1"/>
          <p:nvPr/>
        </p:nvSpPr>
        <p:spPr>
          <a:xfrm>
            <a:off x="3069430" y="2961145"/>
            <a:ext cx="1490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Cantidad= Cantidad nueva – Cantidad Vieja - Cantidad</a:t>
            </a:r>
            <a:endParaRPr lang="es-VE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2073F37-3199-43BA-801B-58993563ADBA}"/>
              </a:ext>
            </a:extLst>
          </p:cNvPr>
          <p:cNvSpPr txBox="1"/>
          <p:nvPr/>
        </p:nvSpPr>
        <p:spPr>
          <a:xfrm>
            <a:off x="3069430" y="4867156"/>
            <a:ext cx="1362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Deuda= Deuda nueva – Deuda Vieja +Deuda</a:t>
            </a:r>
            <a:endParaRPr lang="es-VE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7A0A23F-A192-487B-849D-F7A59AAEC090}"/>
              </a:ext>
            </a:extLst>
          </p:cNvPr>
          <p:cNvSpPr txBox="1"/>
          <p:nvPr/>
        </p:nvSpPr>
        <p:spPr>
          <a:xfrm>
            <a:off x="2809874" y="7391638"/>
            <a:ext cx="1490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Deuda Vieja = Cantidad Vieja *Precio Viejo</a:t>
            </a:r>
            <a:endParaRPr lang="es-VE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0B4BF293-3995-41B6-9C17-E7D8A39DD03D}"/>
              </a:ext>
            </a:extLst>
          </p:cNvPr>
          <p:cNvSpPr txBox="1"/>
          <p:nvPr/>
        </p:nvSpPr>
        <p:spPr>
          <a:xfrm>
            <a:off x="4629149" y="7391637"/>
            <a:ext cx="1490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Deuda Nueva = Cantidad nueva *Precio nuevo</a:t>
            </a:r>
            <a:endParaRPr lang="es-VE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18AFB0B-9B17-42BA-85B9-347D6D3388C3}"/>
              </a:ext>
            </a:extLst>
          </p:cNvPr>
          <p:cNvSpPr txBox="1"/>
          <p:nvPr/>
        </p:nvSpPr>
        <p:spPr>
          <a:xfrm>
            <a:off x="3686174" y="9177455"/>
            <a:ext cx="1490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Deuda = (Deuda Vieja – Deuda), Deuda = Deuda Nueva + Deuda </a:t>
            </a:r>
            <a:endParaRPr lang="es-VE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39BACF4-F017-425A-BBDA-839DE7BB2AAE}"/>
              </a:ext>
            </a:extLst>
          </p:cNvPr>
          <p:cNvSpPr txBox="1"/>
          <p:nvPr/>
        </p:nvSpPr>
        <p:spPr>
          <a:xfrm>
            <a:off x="931069" y="7426910"/>
            <a:ext cx="14906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Cantidad = (Cantidad + </a:t>
            </a:r>
            <a:r>
              <a:rPr lang="es-MX" dirty="0" err="1"/>
              <a:t>Cantida</a:t>
            </a:r>
            <a:r>
              <a:rPr lang="es-MX" dirty="0"/>
              <a:t>), (Cantidad – Cantidad + Cantidad nueva)</a:t>
            </a:r>
            <a:endParaRPr lang="es-VE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A2026876-00BA-4B35-8E3D-EB61E55B61DE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flipH="1">
            <a:off x="3814761" y="2617828"/>
            <a:ext cx="1" cy="343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31360AEF-5EFB-4C03-9F79-B115A4B97741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flipH="1">
            <a:off x="3750468" y="4715471"/>
            <a:ext cx="64293" cy="15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3FEEE70-2B68-47AC-B580-2C6AC3EEA4C2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flipH="1">
            <a:off x="3555205" y="6344484"/>
            <a:ext cx="195263" cy="104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AEE77D2B-1AD2-49B7-B389-D1B96DA94756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 flipH="1">
            <a:off x="3555205" y="6372999"/>
            <a:ext cx="1626393" cy="1018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0C80D19B-448C-4A22-83BD-A2F226D90142}"/>
              </a:ext>
            </a:extLst>
          </p:cNvPr>
          <p:cNvCxnSpPr>
            <a:cxnSpLocks/>
            <a:stCxn id="25" idx="2"/>
            <a:endCxn id="42" idx="0"/>
          </p:cNvCxnSpPr>
          <p:nvPr/>
        </p:nvCxnSpPr>
        <p:spPr>
          <a:xfrm>
            <a:off x="5181598" y="6372999"/>
            <a:ext cx="192882" cy="101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8BB634BE-9292-40CC-A591-6F16F994851C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>
            <a:off x="3750468" y="6344484"/>
            <a:ext cx="1624012" cy="104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82832D98-E6EA-4646-8B4A-CE356CF8B050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 flipH="1">
            <a:off x="1676400" y="6344484"/>
            <a:ext cx="2074068" cy="1082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28EEE946-98C7-4E54-A69C-ECAF35CF1826}"/>
              </a:ext>
            </a:extLst>
          </p:cNvPr>
          <p:cNvCxnSpPr>
            <a:cxnSpLocks/>
            <a:stCxn id="25" idx="2"/>
            <a:endCxn id="44" idx="0"/>
          </p:cNvCxnSpPr>
          <p:nvPr/>
        </p:nvCxnSpPr>
        <p:spPr>
          <a:xfrm flipH="1">
            <a:off x="1676400" y="6372999"/>
            <a:ext cx="3505198" cy="105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C61AD71-56BC-497A-BCDD-A54BE1F87CBA}"/>
              </a:ext>
            </a:extLst>
          </p:cNvPr>
          <p:cNvCxnSpPr>
            <a:cxnSpLocks/>
            <a:stCxn id="16" idx="2"/>
            <a:endCxn id="41" idx="0"/>
          </p:cNvCxnSpPr>
          <p:nvPr/>
        </p:nvCxnSpPr>
        <p:spPr>
          <a:xfrm>
            <a:off x="1676400" y="6701672"/>
            <a:ext cx="1878805" cy="68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988080E0-D727-4909-9B1F-69CC3FCCCC85}"/>
              </a:ext>
            </a:extLst>
          </p:cNvPr>
          <p:cNvCxnSpPr>
            <a:cxnSpLocks/>
            <a:stCxn id="16" idx="2"/>
            <a:endCxn id="44" idx="0"/>
          </p:cNvCxnSpPr>
          <p:nvPr/>
        </p:nvCxnSpPr>
        <p:spPr>
          <a:xfrm>
            <a:off x="1676400" y="6701672"/>
            <a:ext cx="0" cy="725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5B6ABC1D-A654-478D-81C8-64CC42C07571}"/>
              </a:ext>
            </a:extLst>
          </p:cNvPr>
          <p:cNvCxnSpPr>
            <a:cxnSpLocks/>
            <a:stCxn id="16" idx="2"/>
            <a:endCxn id="42" idx="0"/>
          </p:cNvCxnSpPr>
          <p:nvPr/>
        </p:nvCxnSpPr>
        <p:spPr>
          <a:xfrm>
            <a:off x="1676400" y="6701672"/>
            <a:ext cx="3698080" cy="68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69FFEE02-B0AE-4184-BF3D-AEA5FCE76A5D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3555205" y="8591967"/>
            <a:ext cx="876300" cy="58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D76EA8EF-58E8-438D-BFC8-2314E9A017F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flipH="1">
            <a:off x="4431505" y="8868965"/>
            <a:ext cx="942975" cy="30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394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123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RicardoGlod</dc:creator>
  <cp:lastModifiedBy>RicardoGlod</cp:lastModifiedBy>
  <cp:revision>3</cp:revision>
  <dcterms:created xsi:type="dcterms:W3CDTF">2021-04-16T19:14:34Z</dcterms:created>
  <dcterms:modified xsi:type="dcterms:W3CDTF">2021-04-16T19:40:17Z</dcterms:modified>
</cp:coreProperties>
</file>