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F36AE-F77C-4854-81C3-2D749D1ACCF4}" v="16" dt="2019-10-20T15:13:19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onzález Sellán" userId="2f8bc1f2c7576c9e" providerId="LiveId" clId="{9D7F36AE-F77C-4854-81C3-2D749D1ACCF4}"/>
    <pc:docChg chg="custSel addSld modSld">
      <pc:chgData name="Daniel González Sellán" userId="2f8bc1f2c7576c9e" providerId="LiveId" clId="{9D7F36AE-F77C-4854-81C3-2D749D1ACCF4}" dt="2019-10-20T15:13:19.030" v="56"/>
      <pc:docMkLst>
        <pc:docMk/>
      </pc:docMkLst>
      <pc:sldChg chg="addSp delSp modSp">
        <pc:chgData name="Daniel González Sellán" userId="2f8bc1f2c7576c9e" providerId="LiveId" clId="{9D7F36AE-F77C-4854-81C3-2D749D1ACCF4}" dt="2019-10-20T15:13:15.047" v="55" actId="1076"/>
        <pc:sldMkLst>
          <pc:docMk/>
          <pc:sldMk cId="1625705604" sldId="264"/>
        </pc:sldMkLst>
        <pc:spChg chg="add mod">
          <ac:chgData name="Daniel González Sellán" userId="2f8bc1f2c7576c9e" providerId="LiveId" clId="{9D7F36AE-F77C-4854-81C3-2D749D1ACCF4}" dt="2019-10-20T15:13:15.047" v="55" actId="1076"/>
          <ac:spMkLst>
            <pc:docMk/>
            <pc:sldMk cId="1625705604" sldId="264"/>
            <ac:spMk id="2" creationId="{CE1B1689-DFFF-482C-8492-AC2CA4AFE49B}"/>
          </ac:spMkLst>
        </pc:spChg>
        <pc:spChg chg="del">
          <ac:chgData name="Daniel González Sellán" userId="2f8bc1f2c7576c9e" providerId="LiveId" clId="{9D7F36AE-F77C-4854-81C3-2D749D1ACCF4}" dt="2019-10-20T15:12:07.503" v="12" actId="478"/>
          <ac:spMkLst>
            <pc:docMk/>
            <pc:sldMk cId="1625705604" sldId="264"/>
            <ac:spMk id="6" creationId="{55F2BD73-ED4D-4A91-9A7E-3FBFC2487668}"/>
          </ac:spMkLst>
        </pc:spChg>
        <pc:spChg chg="del">
          <ac:chgData name="Daniel González Sellán" userId="2f8bc1f2c7576c9e" providerId="LiveId" clId="{9D7F36AE-F77C-4854-81C3-2D749D1ACCF4}" dt="2019-10-20T15:12:12.590" v="15" actId="478"/>
          <ac:spMkLst>
            <pc:docMk/>
            <pc:sldMk cId="1625705604" sldId="264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03.121" v="10" actId="478"/>
          <ac:spMkLst>
            <pc:docMk/>
            <pc:sldMk cId="1625705604" sldId="264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1:16.666" v="0" actId="478"/>
          <ac:spMkLst>
            <pc:docMk/>
            <pc:sldMk cId="1625705604" sldId="264"/>
            <ac:spMk id="9" creationId="{F8386B12-16E8-4A92-A16B-795E64C58B0D}"/>
          </ac:spMkLst>
        </pc:spChg>
        <pc:spChg chg="add mod">
          <ac:chgData name="Daniel González Sellán" userId="2f8bc1f2c7576c9e" providerId="LiveId" clId="{9D7F36AE-F77C-4854-81C3-2D749D1ACCF4}" dt="2019-10-20T15:12:05.414" v="11" actId="1076"/>
          <ac:spMkLst>
            <pc:docMk/>
            <pc:sldMk cId="1625705604" sldId="264"/>
            <ac:spMk id="10" creationId="{96E4DFE8-BB02-40CA-AE9E-417822E46230}"/>
          </ac:spMkLst>
        </pc:spChg>
        <pc:spChg chg="add mod">
          <ac:chgData name="Daniel González Sellán" userId="2f8bc1f2c7576c9e" providerId="LiveId" clId="{9D7F36AE-F77C-4854-81C3-2D749D1ACCF4}" dt="2019-10-20T15:12:11.202" v="14" actId="1076"/>
          <ac:spMkLst>
            <pc:docMk/>
            <pc:sldMk cId="1625705604" sldId="264"/>
            <ac:spMk id="12" creationId="{E0259996-8EE9-461F-8849-E92A6FD37319}"/>
          </ac:spMkLst>
        </pc:spChg>
        <pc:spChg chg="add mod">
          <ac:chgData name="Daniel González Sellán" userId="2f8bc1f2c7576c9e" providerId="LiveId" clId="{9D7F36AE-F77C-4854-81C3-2D749D1ACCF4}" dt="2019-10-20T15:12:15.811" v="17" actId="1076"/>
          <ac:spMkLst>
            <pc:docMk/>
            <pc:sldMk cId="1625705604" sldId="264"/>
            <ac:spMk id="13" creationId="{4AEF9B43-D850-48D7-A4A3-E4D1A17588A1}"/>
          </ac:spMkLst>
        </pc:spChg>
      </pc:sldChg>
      <pc:sldChg chg="addSp delSp modSp">
        <pc:chgData name="Daniel González Sellán" userId="2f8bc1f2c7576c9e" providerId="LiveId" clId="{9D7F36AE-F77C-4854-81C3-2D749D1ACCF4}" dt="2019-10-20T15:12:30.662" v="27" actId="1076"/>
        <pc:sldMkLst>
          <pc:docMk/>
          <pc:sldMk cId="1142510394" sldId="265"/>
        </pc:sldMkLst>
        <pc:spChg chg="del">
          <ac:chgData name="Daniel González Sellán" userId="2f8bc1f2c7576c9e" providerId="LiveId" clId="{9D7F36AE-F77C-4854-81C3-2D749D1ACCF4}" dt="2019-10-20T15:12:23.638" v="22" actId="478"/>
          <ac:spMkLst>
            <pc:docMk/>
            <pc:sldMk cId="1142510394" sldId="265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23.196" v="21" actId="478"/>
          <ac:spMkLst>
            <pc:docMk/>
            <pc:sldMk cId="1142510394" sldId="265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2:19.184" v="18" actId="478"/>
          <ac:spMkLst>
            <pc:docMk/>
            <pc:sldMk cId="1142510394" sldId="265"/>
            <ac:spMk id="9" creationId="{F8386B12-16E8-4A92-A16B-795E64C58B0D}"/>
          </ac:spMkLst>
        </pc:spChg>
        <pc:spChg chg="add mod">
          <ac:chgData name="Daniel González Sellán" userId="2f8bc1f2c7576c9e" providerId="LiveId" clId="{9D7F36AE-F77C-4854-81C3-2D749D1ACCF4}" dt="2019-10-20T15:12:30.662" v="27" actId="1076"/>
          <ac:spMkLst>
            <pc:docMk/>
            <pc:sldMk cId="1142510394" sldId="265"/>
            <ac:spMk id="10" creationId="{6492833D-9F11-4F73-8440-8926606533A7}"/>
          </ac:spMkLst>
        </pc:spChg>
        <pc:spChg chg="add mod">
          <ac:chgData name="Daniel González Sellán" userId="2f8bc1f2c7576c9e" providerId="LiveId" clId="{9D7F36AE-F77C-4854-81C3-2D749D1ACCF4}" dt="2019-10-20T15:12:26.808" v="24" actId="1076"/>
          <ac:spMkLst>
            <pc:docMk/>
            <pc:sldMk cId="1142510394" sldId="265"/>
            <ac:spMk id="13" creationId="{7B5846CD-6A3F-43BF-BCBD-FAAD831587F3}"/>
          </ac:spMkLst>
        </pc:spChg>
        <pc:spChg chg="add mod">
          <ac:chgData name="Daniel González Sellán" userId="2f8bc1f2c7576c9e" providerId="LiveId" clId="{9D7F36AE-F77C-4854-81C3-2D749D1ACCF4}" dt="2019-10-20T15:12:29.339" v="26" actId="1076"/>
          <ac:spMkLst>
            <pc:docMk/>
            <pc:sldMk cId="1142510394" sldId="265"/>
            <ac:spMk id="14" creationId="{943E8332-04B0-4058-ACF9-9F630E8286C1}"/>
          </ac:spMkLst>
        </pc:spChg>
      </pc:sldChg>
      <pc:sldChg chg="addSp delSp modSp">
        <pc:chgData name="Daniel González Sellán" userId="2f8bc1f2c7576c9e" providerId="LiveId" clId="{9D7F36AE-F77C-4854-81C3-2D749D1ACCF4}" dt="2019-10-20T15:13:10.814" v="54" actId="1076"/>
        <pc:sldMkLst>
          <pc:docMk/>
          <pc:sldMk cId="4138071570" sldId="266"/>
        </pc:sldMkLst>
        <pc:spChg chg="del">
          <ac:chgData name="Daniel González Sellán" userId="2f8bc1f2c7576c9e" providerId="LiveId" clId="{9D7F36AE-F77C-4854-81C3-2D749D1ACCF4}" dt="2019-10-20T15:12:35.862" v="29" actId="478"/>
          <ac:spMkLst>
            <pc:docMk/>
            <pc:sldMk cId="4138071570" sldId="266"/>
            <ac:spMk id="6" creationId="{55F2BD73-ED4D-4A91-9A7E-3FBFC2487668}"/>
          </ac:spMkLst>
        </pc:spChg>
        <pc:spChg chg="del">
          <ac:chgData name="Daniel González Sellán" userId="2f8bc1f2c7576c9e" providerId="LiveId" clId="{9D7F36AE-F77C-4854-81C3-2D749D1ACCF4}" dt="2019-10-20T15:12:36.862" v="31" actId="478"/>
          <ac:spMkLst>
            <pc:docMk/>
            <pc:sldMk cId="4138071570" sldId="266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37.807" v="33" actId="478"/>
          <ac:spMkLst>
            <pc:docMk/>
            <pc:sldMk cId="4138071570" sldId="266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2:34.849" v="28" actId="478"/>
          <ac:spMkLst>
            <pc:docMk/>
            <pc:sldMk cId="4138071570" sldId="266"/>
            <ac:spMk id="9" creationId="{F8386B12-16E8-4A92-A16B-795E64C58B0D}"/>
          </ac:spMkLst>
        </pc:spChg>
        <pc:spChg chg="del">
          <ac:chgData name="Daniel González Sellán" userId="2f8bc1f2c7576c9e" providerId="LiveId" clId="{9D7F36AE-F77C-4854-81C3-2D749D1ACCF4}" dt="2019-10-20T15:12:36.314" v="30" actId="478"/>
          <ac:spMkLst>
            <pc:docMk/>
            <pc:sldMk cId="4138071570" sldId="266"/>
            <ac:spMk id="10" creationId="{9423E789-CF1A-4D78-8FC6-E9347B97CE60}"/>
          </ac:spMkLst>
        </pc:spChg>
        <pc:spChg chg="del">
          <ac:chgData name="Daniel González Sellán" userId="2f8bc1f2c7576c9e" providerId="LiveId" clId="{9D7F36AE-F77C-4854-81C3-2D749D1ACCF4}" dt="2019-10-20T15:12:37.332" v="32" actId="478"/>
          <ac:spMkLst>
            <pc:docMk/>
            <pc:sldMk cId="4138071570" sldId="266"/>
            <ac:spMk id="12" creationId="{4A140842-9A71-4F74-90E1-A5F8DD0D9EC9}"/>
          </ac:spMkLst>
        </pc:spChg>
        <pc:spChg chg="del">
          <ac:chgData name="Daniel González Sellán" userId="2f8bc1f2c7576c9e" providerId="LiveId" clId="{9D7F36AE-F77C-4854-81C3-2D749D1ACCF4}" dt="2019-10-20T15:12:38.150" v="34" actId="478"/>
          <ac:spMkLst>
            <pc:docMk/>
            <pc:sldMk cId="4138071570" sldId="266"/>
            <ac:spMk id="13" creationId="{288D7E17-2FD0-4CB5-8FC4-EFC0165740F4}"/>
          </ac:spMkLst>
        </pc:spChg>
        <pc:spChg chg="del">
          <ac:chgData name="Daniel González Sellán" userId="2f8bc1f2c7576c9e" providerId="LiveId" clId="{9D7F36AE-F77C-4854-81C3-2D749D1ACCF4}" dt="2019-10-20T15:12:38.825" v="35" actId="478"/>
          <ac:spMkLst>
            <pc:docMk/>
            <pc:sldMk cId="4138071570" sldId="266"/>
            <ac:spMk id="14" creationId="{8F8810EE-B93A-4A9E-A1A0-DE95C334F478}"/>
          </ac:spMkLst>
        </pc:spChg>
        <pc:spChg chg="add mod">
          <ac:chgData name="Daniel González Sellán" userId="2f8bc1f2c7576c9e" providerId="LiveId" clId="{9D7F36AE-F77C-4854-81C3-2D749D1ACCF4}" dt="2019-10-20T15:12:43.072" v="39" actId="1076"/>
          <ac:spMkLst>
            <pc:docMk/>
            <pc:sldMk cId="4138071570" sldId="266"/>
            <ac:spMk id="16" creationId="{320A3129-3B36-4095-81FA-CAD7E013D5AD}"/>
          </ac:spMkLst>
        </pc:spChg>
        <pc:spChg chg="add">
          <ac:chgData name="Daniel González Sellán" userId="2f8bc1f2c7576c9e" providerId="LiveId" clId="{9D7F36AE-F77C-4854-81C3-2D749D1ACCF4}" dt="2019-10-20T15:12:41.756" v="38"/>
          <ac:spMkLst>
            <pc:docMk/>
            <pc:sldMk cId="4138071570" sldId="266"/>
            <ac:spMk id="17" creationId="{8EAA1143-CABB-48B4-9AE5-A795C6DFD786}"/>
          </ac:spMkLst>
        </pc:spChg>
        <pc:spChg chg="add mod">
          <ac:chgData name="Daniel González Sellán" userId="2f8bc1f2c7576c9e" providerId="LiveId" clId="{9D7F36AE-F77C-4854-81C3-2D749D1ACCF4}" dt="2019-10-20T15:13:10.814" v="54" actId="1076"/>
          <ac:spMkLst>
            <pc:docMk/>
            <pc:sldMk cId="4138071570" sldId="266"/>
            <ac:spMk id="18" creationId="{46DC781D-F4B8-4221-BD8C-19779A21A1EC}"/>
          </ac:spMkLst>
        </pc:spChg>
        <pc:spChg chg="add mod">
          <ac:chgData name="Daniel González Sellán" userId="2f8bc1f2c7576c9e" providerId="LiveId" clId="{9D7F36AE-F77C-4854-81C3-2D749D1ACCF4}" dt="2019-10-20T15:12:50.572" v="45" actId="1076"/>
          <ac:spMkLst>
            <pc:docMk/>
            <pc:sldMk cId="4138071570" sldId="266"/>
            <ac:spMk id="19" creationId="{745D3D86-8EF1-4D91-BE82-4E9DE802164A}"/>
          </ac:spMkLst>
        </pc:spChg>
        <pc:spChg chg="add mod">
          <ac:chgData name="Daniel González Sellán" userId="2f8bc1f2c7576c9e" providerId="LiveId" clId="{9D7F36AE-F77C-4854-81C3-2D749D1ACCF4}" dt="2019-10-20T15:12:53.661" v="46" actId="1076"/>
          <ac:spMkLst>
            <pc:docMk/>
            <pc:sldMk cId="4138071570" sldId="266"/>
            <ac:spMk id="20" creationId="{A654227D-B6C0-4970-B4A9-9D44397F7E9C}"/>
          </ac:spMkLst>
        </pc:spChg>
        <pc:spChg chg="add mod">
          <ac:chgData name="Daniel González Sellán" userId="2f8bc1f2c7576c9e" providerId="LiveId" clId="{9D7F36AE-F77C-4854-81C3-2D749D1ACCF4}" dt="2019-10-20T15:12:56.318" v="48" actId="1076"/>
          <ac:spMkLst>
            <pc:docMk/>
            <pc:sldMk cId="4138071570" sldId="266"/>
            <ac:spMk id="21" creationId="{0B752AC1-0F30-4A43-AD9F-4E17CB70780E}"/>
          </ac:spMkLst>
        </pc:spChg>
        <pc:spChg chg="add mod">
          <ac:chgData name="Daniel González Sellán" userId="2f8bc1f2c7576c9e" providerId="LiveId" clId="{9D7F36AE-F77C-4854-81C3-2D749D1ACCF4}" dt="2019-10-20T15:13:00.596" v="50" actId="1076"/>
          <ac:spMkLst>
            <pc:docMk/>
            <pc:sldMk cId="4138071570" sldId="266"/>
            <ac:spMk id="22" creationId="{43635878-5DBE-4E69-9B79-F9A8A2369754}"/>
          </ac:spMkLst>
        </pc:spChg>
        <pc:spChg chg="add mod">
          <ac:chgData name="Daniel González Sellán" userId="2f8bc1f2c7576c9e" providerId="LiveId" clId="{9D7F36AE-F77C-4854-81C3-2D749D1ACCF4}" dt="2019-10-20T15:13:07.478" v="53" actId="1076"/>
          <ac:spMkLst>
            <pc:docMk/>
            <pc:sldMk cId="4138071570" sldId="266"/>
            <ac:spMk id="23" creationId="{151D02C2-37BA-4592-A52D-F43D8B93D77C}"/>
          </ac:spMkLst>
        </pc:spChg>
      </pc:sldChg>
      <pc:sldChg chg="add">
        <pc:chgData name="Daniel González Sellán" userId="2f8bc1f2c7576c9e" providerId="LiveId" clId="{9D7F36AE-F77C-4854-81C3-2D749D1ACCF4}" dt="2019-10-20T15:13:19.030" v="56"/>
        <pc:sldMkLst>
          <pc:docMk/>
          <pc:sldMk cId="422387316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68A3-B9A3-4E53-BAC1-F305F5BA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94DE-0221-45BD-BBD1-C9FD8F34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6C1-DC71-4067-A78F-E1546950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0B38-1619-40E4-8C47-DBF88166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312A-3E79-4BD0-9B5E-0B0B025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AE-1CC1-4C50-8952-6A60916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E0C3-DA53-4400-9F70-663D08B7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4130-50CE-4C00-BD30-F7605C21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24FE-F0D9-46AB-B96E-9F8911B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D3C-2F4E-441F-8745-0BC98FF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BF18-B8AA-4FA2-81BA-5A598848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10E-CE7C-4D93-91F3-1076B538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6EB7-6A24-4CD4-9CAD-2AB7A4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AF0-55BE-4A41-AB0D-ED78047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A92-7062-4D81-BD20-70C2B67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206-E560-4ECA-93E4-712B3CF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AE78-F611-4492-A4E0-EDF5E9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9E81-FD2F-458B-8DD5-367B5B7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22D-E64F-4C4A-8E25-1BE46FA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74C-7A6D-4E17-B457-406C67E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09E-7834-4843-AABF-2EB6F95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3886-02A4-4BDA-8878-B1F11420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D87-B394-4A13-A21A-0FF8CF1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100D-0005-4C71-A01A-71B6575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6E0-EF4B-4908-BE29-881F7AD7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42D-CBEE-4B02-9178-3066017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4A1-9459-46FB-8B46-1236000C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3CC3-1AA7-400B-B0C3-085DB925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2A9B-3E0F-4459-B160-C1F3D4B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885E-1E58-41D7-B15E-4F49599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08A9-A717-4F9B-9153-46BC141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167D-D1E2-4043-B934-49AC48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BFC-8867-4CEB-812F-CB288BA3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755F-EF77-40F6-AEEB-23C2EA89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54C-B97F-47D4-A8EF-FD7264E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1F02-6CEE-40F9-88B4-7AB08B3C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6129-9A62-4B30-BBB1-1371F7A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6FE-C6FC-43D1-AFB2-95B63BD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07EE-D3CD-4937-982D-2827D82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4D3-C79F-4F79-B279-E0B4921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D77E-437D-4BEA-87E1-DFE3BD3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6EE5-6180-4046-AB22-4709B6C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A0EF-D7FD-4E06-B5EA-1025F76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09AA-CF47-4E1C-ADAC-842BA3D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8053-CC26-417B-A27E-7AC109D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DEC6-EE9D-4495-89A7-EBEEECE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A74-966C-447C-AA6F-E5457C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5397-39D5-45D5-939F-29A77695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5488-C42C-4078-8E86-003F6DD7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AC83-C655-4CE1-A8C8-74A0703C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4EC-21D1-4AC4-A33D-63346D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98D2-92D1-4779-8475-F4F299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37E-926F-401F-8CFC-6C43BB9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9E67-58D4-4617-B313-BF4DF2A6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1C49-FFE0-44C8-85DB-B44150DC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2DDC-B369-4D15-93D8-13BFCA2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C2-6C13-4070-A582-A46A68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365B-791D-4805-8A4A-5834D88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EECA-0388-44FF-8FD6-EDDA8C9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7F1-B839-4C6B-A0E8-0723C20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1E9-993D-4E04-BF17-E8BBF9B4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C797-7837-494D-817C-92F7D293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3D3D-548D-498A-B5FF-457B4323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TRIBES</a:t>
            </a:r>
            <a:endParaRPr lang="en-US" sz="5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4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ARQUERO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E5856-FF45-4922-8623-DAD4BC8B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452353"/>
            <a:ext cx="971035" cy="97103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A3129-3B36-4095-81FA-CAD7E013D5AD}"/>
              </a:ext>
            </a:extLst>
          </p:cNvPr>
          <p:cNvSpPr/>
          <p:nvPr/>
        </p:nvSpPr>
        <p:spPr>
          <a:xfrm>
            <a:off x="3483620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AA1143-CABB-48B4-9AE5-A795C6DFD786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DC781D-F4B8-4221-BD8C-19779A21A1EC}"/>
              </a:ext>
            </a:extLst>
          </p:cNvPr>
          <p:cNvSpPr/>
          <p:nvPr/>
        </p:nvSpPr>
        <p:spPr>
          <a:xfrm>
            <a:off x="4546091" y="24592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D3D86-8EF1-4D91-BE82-4E9DE802164A}"/>
              </a:ext>
            </a:extLst>
          </p:cNvPr>
          <p:cNvSpPr/>
          <p:nvPr/>
        </p:nvSpPr>
        <p:spPr>
          <a:xfrm>
            <a:off x="7743837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54227D-B6C0-4970-B4A9-9D44397F7E9C}"/>
              </a:ext>
            </a:extLst>
          </p:cNvPr>
          <p:cNvSpPr/>
          <p:nvPr/>
        </p:nvSpPr>
        <p:spPr>
          <a:xfrm>
            <a:off x="6676199" y="24516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752AC1-0F30-4A43-AD9F-4E17CB70780E}"/>
              </a:ext>
            </a:extLst>
          </p:cNvPr>
          <p:cNvSpPr/>
          <p:nvPr/>
        </p:nvSpPr>
        <p:spPr>
          <a:xfrm>
            <a:off x="5593057" y="379182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635878-5DBE-4E69-9B79-F9A8A2369754}"/>
              </a:ext>
            </a:extLst>
          </p:cNvPr>
          <p:cNvSpPr/>
          <p:nvPr/>
        </p:nvSpPr>
        <p:spPr>
          <a:xfrm>
            <a:off x="5593057" y="4560118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D02C2-37BA-4592-A52D-F43D8B93D77C}"/>
              </a:ext>
            </a:extLst>
          </p:cNvPr>
          <p:cNvSpPr/>
          <p:nvPr/>
        </p:nvSpPr>
        <p:spPr>
          <a:xfrm>
            <a:off x="5593057" y="3498961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3560-9B6B-406F-BF17-EA09D28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BD50-6911-431A-972B-9F69F4D8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TRIBES?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2512-9347-4D68-8640-B4D411A49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8586" r="1" b="137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772F2-BAC3-4325-B425-D2C01029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TABLERO</a:t>
            </a:r>
          </a:p>
        </p:txBody>
      </p:sp>
    </p:spTree>
    <p:extLst>
      <p:ext uri="{BB962C8B-B14F-4D97-AF65-F5344CB8AC3E}">
        <p14:creationId xmlns:p14="http://schemas.microsoft.com/office/powerpoint/2010/main" val="254918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CASILLAS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B05AF-08B5-475E-B337-0BDB11A089B6}"/>
              </a:ext>
            </a:extLst>
          </p:cNvPr>
          <p:cNvSpPr txBox="1"/>
          <p:nvPr/>
        </p:nvSpPr>
        <p:spPr>
          <a:xfrm>
            <a:off x="1551963" y="3103927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CUARTELES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A311A-2F66-4515-9F2F-E5C9338A7175}"/>
              </a:ext>
            </a:extLst>
          </p:cNvPr>
          <p:cNvSpPr txBox="1"/>
          <p:nvPr/>
        </p:nvSpPr>
        <p:spPr>
          <a:xfrm>
            <a:off x="1557885" y="3984491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BARRICADAS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803A4-7A68-48E7-8CFA-E88612173F58}"/>
              </a:ext>
            </a:extLst>
          </p:cNvPr>
          <p:cNvSpPr txBox="1"/>
          <p:nvPr/>
        </p:nvSpPr>
        <p:spPr>
          <a:xfrm>
            <a:off x="5072793" y="3592414"/>
            <a:ext cx="20584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MINAS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ED975-9CCF-4538-8BCC-BE7DC7BCF8F5}"/>
              </a:ext>
            </a:extLst>
          </p:cNvPr>
          <p:cNvSpPr txBox="1"/>
          <p:nvPr/>
        </p:nvSpPr>
        <p:spPr>
          <a:xfrm>
            <a:off x="8922578" y="3557834"/>
            <a:ext cx="213367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ASERRADERO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EB83F-57FB-46FE-B0AC-B9AC4C082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5" y="5201642"/>
            <a:ext cx="1132356" cy="11323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739F4-C317-48DC-A769-BDF0B5DD2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34" y="5085715"/>
            <a:ext cx="1324166" cy="1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B14C-3287-4DE4-A99A-06BB15A6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1253-A37B-428D-A4A4-13136A7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2238"/>
            <a:ext cx="5230813" cy="52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20B01-1F01-4600-9BDF-CDA1BBCA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22238"/>
            <a:ext cx="523081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2800"/>
              <a:t>ATACANTES</a:t>
            </a:r>
            <a:endParaRPr lang="en-US" sz="2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986-7110-41FA-ACB9-ACD55D9A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2597150"/>
            <a:ext cx="3082925" cy="308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ED5B-6588-4F1C-97E0-E9FFD061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97150"/>
            <a:ext cx="3089275" cy="308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64E2D-1B04-4035-85B0-02EFE476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597150"/>
            <a:ext cx="3089275" cy="308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1511558" y="587109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Arquero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4777742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Tanque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8043926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Soldado</a:t>
            </a:r>
          </a:p>
        </p:txBody>
      </p:sp>
    </p:spTree>
    <p:extLst>
      <p:ext uri="{BB962C8B-B14F-4D97-AF65-F5344CB8AC3E}">
        <p14:creationId xmlns:p14="http://schemas.microsoft.com/office/powerpoint/2010/main" val="258429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3F84F-F81C-4301-AA8B-D2A5C8C1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69" y="2427984"/>
            <a:ext cx="998958" cy="100101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SOLDADO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1B1689-DFFF-482C-8492-AC2CA4AFE49B}"/>
              </a:ext>
            </a:extLst>
          </p:cNvPr>
          <p:cNvSpPr/>
          <p:nvPr/>
        </p:nvSpPr>
        <p:spPr>
          <a:xfrm>
            <a:off x="4550494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E4DFE8-BB02-40CA-AE9E-417822E46230}"/>
              </a:ext>
            </a:extLst>
          </p:cNvPr>
          <p:cNvSpPr/>
          <p:nvPr/>
        </p:nvSpPr>
        <p:spPr>
          <a:xfrm>
            <a:off x="5596521" y="1376647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259996-8EE9-461F-8849-E92A6FD37319}"/>
              </a:ext>
            </a:extLst>
          </p:cNvPr>
          <p:cNvSpPr/>
          <p:nvPr/>
        </p:nvSpPr>
        <p:spPr>
          <a:xfrm>
            <a:off x="5596521" y="350960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EF9B43-D850-48D7-A4A3-E4D1A17588A1}"/>
              </a:ext>
            </a:extLst>
          </p:cNvPr>
          <p:cNvSpPr/>
          <p:nvPr/>
        </p:nvSpPr>
        <p:spPr>
          <a:xfrm>
            <a:off x="6663395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T</a:t>
            </a:r>
            <a:r>
              <a:rPr lang="en-US" dirty="0"/>
              <a:t>ANQUE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220E5-74EB-4810-B3CB-EDC37797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529628"/>
            <a:ext cx="899372" cy="8993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2833D-9F11-4F73-8440-8926606533A7}"/>
              </a:ext>
            </a:extLst>
          </p:cNvPr>
          <p:cNvSpPr/>
          <p:nvPr/>
        </p:nvSpPr>
        <p:spPr>
          <a:xfrm>
            <a:off x="4568817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5846CD-6A3F-43BF-BCBD-FAAD831587F3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E8332-04B0-4058-ACF9-9F630E8286C1}"/>
              </a:ext>
            </a:extLst>
          </p:cNvPr>
          <p:cNvSpPr/>
          <p:nvPr/>
        </p:nvSpPr>
        <p:spPr>
          <a:xfrm>
            <a:off x="665297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TRIBES</vt:lpstr>
      <vt:lpstr>¿QUÉ ES TRIBES?</vt:lpstr>
      <vt:lpstr>EL TABLERO</vt:lpstr>
      <vt:lpstr>CASILLAS</vt:lpstr>
      <vt:lpstr>ESTRUCTURAS</vt:lpstr>
      <vt:lpstr>TRABAJADORES</vt:lpstr>
      <vt:lpstr>ATACANTES</vt:lpstr>
      <vt:lpstr>SOLDADO</vt:lpstr>
      <vt:lpstr>TANQUE</vt:lpstr>
      <vt:lpstr>ARQUERO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TRIBES</dc:title>
  <dc:creator>Daniel González Sellán</dc:creator>
  <cp:lastModifiedBy>Daniel González Sellán</cp:lastModifiedBy>
  <cp:revision>2</cp:revision>
  <dcterms:created xsi:type="dcterms:W3CDTF">2019-10-20T12:13:48Z</dcterms:created>
  <dcterms:modified xsi:type="dcterms:W3CDTF">2019-10-20T15:13:27Z</dcterms:modified>
</cp:coreProperties>
</file>