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68A3-B9A3-4E53-BAC1-F305F5BAD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494DE-0221-45BD-BBD1-C9FD8F34D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146C1-DC71-4067-A78F-E1546950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90B38-1619-40E4-8C47-DBF88166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B312A-3E79-4BD0-9B5E-0B0B025E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2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70AE-1CC1-4C50-8952-6A609168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8E0C3-DA53-4400-9F70-663D08B72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E4130-50CE-4C00-BD30-F7605C21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24FE-F0D9-46AB-B96E-9F8911B4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4D3C-2F4E-441F-8745-0BC98FFB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4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EBF18-B8AA-4FA2-81BA-5A5988485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3510E-CE7C-4D93-91F3-1076B538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6EB7-6A24-4CD4-9CAD-2AB7A45E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AAF0-55BE-4A41-AB0D-ED780479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E1A92-7062-4D81-BD20-70C2B671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5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1206-E560-4ECA-93E4-712B3CF2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AE78-F611-4492-A4E0-EDF5E9F9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9E81-FD2F-458B-8DD5-367B5B79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F722D-E64F-4C4A-8E25-1BE46FA6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674C-7A6D-4E17-B457-406C67ED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7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609E-7834-4843-AABF-2EB6F954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3886-02A4-4BDA-8878-B1F114206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6D87-B394-4A13-A21A-0FF8CF1F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100D-0005-4C71-A01A-71B6575D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36E0-EF4B-4908-BE29-881F7AD7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5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642D-CBEE-4B02-9178-30660171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54A1-9459-46FB-8B46-1236000CC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73CC3-1AA7-400B-B0C3-085DB925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C2A9B-3E0F-4459-B160-C1F3D4B5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6885E-1E58-41D7-B15E-4F495990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608A9-A717-4F9B-9153-46BC141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167D-D1E2-4043-B934-49AC4841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27BFC-8867-4CEB-812F-CB288BA32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4755F-EF77-40F6-AEEB-23C2EA89E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3754C-B97F-47D4-A8EF-FD7264EAE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31F02-6CEE-40F9-88B4-7AB08B3C9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56129-9A62-4B30-BBB1-1371F7A1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EA6FE-C6FC-43D1-AFB2-95B63BD2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507EE-D3CD-4937-982D-2827D82C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4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44D3-C79F-4F79-B279-E0B4921E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8D77E-437D-4BEA-87E1-DFE3BD3A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76EE5-6180-4046-AB22-4709B6C8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6A0EF-D7FD-4E06-B5EA-1025F763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F09AA-CF47-4E1C-ADAC-842BA3D0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B8053-CC26-417B-A27E-7AC109D8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7DEC6-EE9D-4495-89A7-EBEEECE7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8A74-966C-447C-AA6F-E5457CE1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5397-39D5-45D5-939F-29A776956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95488-C42C-4078-8E86-003F6DD7D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EAC83-C655-4CE1-A8C8-74A0703C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FD4EC-21D1-4AC4-A33D-63346D12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498D2-92D1-4779-8475-F4F299D1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F37E-926F-401F-8CFC-6C43BB9F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D9E67-58D4-4617-B313-BF4DF2A6D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31C49-FFE0-44C8-85DB-B44150DCE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82DDC-B369-4D15-93D8-13BFCA26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048C2-6C13-4070-A582-A46A6817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4365B-791D-4805-8A4A-5834D88F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2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2EECA-0388-44FF-8FD6-EDDA8C97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9F7F1-B839-4C6B-A0E8-0723C20DC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381E9-993D-4E04-BF17-E8BBF9B4C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6847-9952-4A28-88D9-8279A383A54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7C797-7837-494D-817C-92F7D293B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33D3D-548D-498A-B5FF-457B43235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9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C8E3-3DE2-4067-943D-DBDF6A346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 dirty="0"/>
              <a:t>TRIBES</a:t>
            </a:r>
            <a:endParaRPr lang="en-US" sz="5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54ED08-AC8A-4D6B-AB67-90820563B0AE}"/>
              </a:ext>
            </a:extLst>
          </p:cNvPr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Pablo Villapún</a:t>
            </a:r>
          </a:p>
          <a:p>
            <a:pPr algn="ctr"/>
            <a:r>
              <a:rPr lang="es-ES" dirty="0"/>
              <a:t>Daniel G. Sellán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4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8600AE-EFA5-4CFC-A32C-30E82ACE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20" y="356019"/>
            <a:ext cx="5224760" cy="517800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B9AA52-1C14-4784-A6F2-81BDB249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ARQUERO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8E5856-FF45-4922-8623-DAD4BC8B5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98" y="2452353"/>
            <a:ext cx="971035" cy="97103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20A3129-3B36-4095-81FA-CAD7E013D5AD}"/>
              </a:ext>
            </a:extLst>
          </p:cNvPr>
          <p:cNvSpPr/>
          <p:nvPr/>
        </p:nvSpPr>
        <p:spPr>
          <a:xfrm>
            <a:off x="3483620" y="2452353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AA1143-CABB-48B4-9AE5-A795C6DFD786}"/>
              </a:ext>
            </a:extLst>
          </p:cNvPr>
          <p:cNvSpPr/>
          <p:nvPr/>
        </p:nvSpPr>
        <p:spPr>
          <a:xfrm>
            <a:off x="5596521" y="142579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DC781D-F4B8-4221-BD8C-19779A21A1EC}"/>
              </a:ext>
            </a:extLst>
          </p:cNvPr>
          <p:cNvSpPr/>
          <p:nvPr/>
        </p:nvSpPr>
        <p:spPr>
          <a:xfrm>
            <a:off x="4546091" y="2459299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45D3D86-8EF1-4D91-BE82-4E9DE802164A}"/>
              </a:ext>
            </a:extLst>
          </p:cNvPr>
          <p:cNvSpPr/>
          <p:nvPr/>
        </p:nvSpPr>
        <p:spPr>
          <a:xfrm>
            <a:off x="7743837" y="2452353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54227D-B6C0-4970-B4A9-9D44397F7E9C}"/>
              </a:ext>
            </a:extLst>
          </p:cNvPr>
          <p:cNvSpPr/>
          <p:nvPr/>
        </p:nvSpPr>
        <p:spPr>
          <a:xfrm>
            <a:off x="6676199" y="2451699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752AC1-0F30-4A43-AD9F-4E17CB70780E}"/>
              </a:ext>
            </a:extLst>
          </p:cNvPr>
          <p:cNvSpPr/>
          <p:nvPr/>
        </p:nvSpPr>
        <p:spPr>
          <a:xfrm>
            <a:off x="5593057" y="379182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3635878-5DBE-4E69-9B79-F9A8A2369754}"/>
              </a:ext>
            </a:extLst>
          </p:cNvPr>
          <p:cNvSpPr/>
          <p:nvPr/>
        </p:nvSpPr>
        <p:spPr>
          <a:xfrm>
            <a:off x="5593057" y="4560118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1D02C2-37BA-4592-A52D-F43D8B93D77C}"/>
              </a:ext>
            </a:extLst>
          </p:cNvPr>
          <p:cNvSpPr/>
          <p:nvPr/>
        </p:nvSpPr>
        <p:spPr>
          <a:xfrm>
            <a:off x="5593057" y="3498961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4228-1475-49A0-BF73-265211E1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85884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s-ES" sz="4800" b="1" dirty="0"/>
              <a:t>DEFENSAS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ED792-C406-4260-A9C4-E58E91924A68}"/>
              </a:ext>
            </a:extLst>
          </p:cNvPr>
          <p:cNvSpPr txBox="1"/>
          <p:nvPr/>
        </p:nvSpPr>
        <p:spPr>
          <a:xfrm>
            <a:off x="6096000" y="1665582"/>
            <a:ext cx="24446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Cañón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9EDAD-0498-4133-8BCD-688E514A4711}"/>
              </a:ext>
            </a:extLst>
          </p:cNvPr>
          <p:cNvSpPr txBox="1"/>
          <p:nvPr/>
        </p:nvSpPr>
        <p:spPr>
          <a:xfrm>
            <a:off x="6096001" y="3142233"/>
            <a:ext cx="24446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Torre de arqueros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095A5-4772-423A-9EEA-03554CAF1A0A}"/>
              </a:ext>
            </a:extLst>
          </p:cNvPr>
          <p:cNvSpPr txBox="1"/>
          <p:nvPr/>
        </p:nvSpPr>
        <p:spPr>
          <a:xfrm>
            <a:off x="6096001" y="4618884"/>
            <a:ext cx="24446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Mortero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756FE-8C2F-401D-AC5D-77A61FE9467C}"/>
              </a:ext>
            </a:extLst>
          </p:cNvPr>
          <p:cNvSpPr txBox="1"/>
          <p:nvPr/>
        </p:nvSpPr>
        <p:spPr>
          <a:xfrm>
            <a:off x="6097540" y="2337904"/>
            <a:ext cx="244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Daño alto</a:t>
            </a:r>
          </a:p>
          <a:p>
            <a:pPr marL="285750" indent="-285750">
              <a:buFontTx/>
              <a:buChar char="-"/>
            </a:pPr>
            <a:r>
              <a:rPr lang="es-ES" dirty="0"/>
              <a:t>Rango de una casilla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7BFA94-C529-482D-AD8B-EFF7A2C90C7E}"/>
              </a:ext>
            </a:extLst>
          </p:cNvPr>
          <p:cNvSpPr txBox="1"/>
          <p:nvPr/>
        </p:nvSpPr>
        <p:spPr>
          <a:xfrm>
            <a:off x="6096000" y="3814554"/>
            <a:ext cx="244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Daño bajo</a:t>
            </a:r>
          </a:p>
          <a:p>
            <a:pPr marL="285750" indent="-285750">
              <a:buFontTx/>
              <a:buChar char="-"/>
            </a:pPr>
            <a:r>
              <a:rPr lang="es-ES" dirty="0"/>
              <a:t>Rango de dos casillas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7A0E4-6D1A-4C00-9A3E-710263CDECF2}"/>
              </a:ext>
            </a:extLst>
          </p:cNvPr>
          <p:cNvSpPr txBox="1"/>
          <p:nvPr/>
        </p:nvSpPr>
        <p:spPr>
          <a:xfrm>
            <a:off x="6096000" y="5291205"/>
            <a:ext cx="2444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Daño bajo</a:t>
            </a:r>
          </a:p>
          <a:p>
            <a:pPr marL="285750" indent="-285750">
              <a:buFontTx/>
              <a:buChar char="-"/>
            </a:pPr>
            <a:r>
              <a:rPr lang="es-ES" dirty="0"/>
              <a:t>Rango una casilla</a:t>
            </a:r>
          </a:p>
          <a:p>
            <a:pPr marL="285750" indent="-285750">
              <a:buFontTx/>
              <a:buChar char="-"/>
            </a:pPr>
            <a:r>
              <a:rPr lang="es-ES" dirty="0"/>
              <a:t>Daño de salpicadura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E2BEF8-2C9F-44FD-BB45-478CAAF84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53" y="1665582"/>
            <a:ext cx="2944409" cy="44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7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80082-99EC-4906-887A-C8A21CB48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3FAF3-3790-494D-94AF-9539FBC7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¿Por qué no jugar a Civilization?</a:t>
            </a:r>
          </a:p>
        </p:txBody>
      </p:sp>
    </p:spTree>
    <p:extLst>
      <p:ext uri="{BB962C8B-B14F-4D97-AF65-F5344CB8AC3E}">
        <p14:creationId xmlns:p14="http://schemas.microsoft.com/office/powerpoint/2010/main" val="2011190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D2FB1-CA52-43D2-A42F-D317EEB24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50BAB-8F17-4FD0-9FD9-3CE31498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¿Por qué no jugar al ajedrez?</a:t>
            </a:r>
          </a:p>
        </p:txBody>
      </p:sp>
    </p:spTree>
    <p:extLst>
      <p:ext uri="{BB962C8B-B14F-4D97-AF65-F5344CB8AC3E}">
        <p14:creationId xmlns:p14="http://schemas.microsoft.com/office/powerpoint/2010/main" val="54611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1A7EF-B36B-4B4C-81F9-ACFAAFCA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Dificultades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682B5-DCEE-4216-8C1C-FCA5E7C8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02" y="308859"/>
            <a:ext cx="5455917" cy="3641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BC0CC-6BD8-4F88-9959-E852F649C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308859"/>
            <a:ext cx="5455917" cy="364182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E0FD73-79F2-4494-98E5-0B726322BC49}"/>
              </a:ext>
            </a:extLst>
          </p:cNvPr>
          <p:cNvSpPr txBox="1"/>
          <p:nvPr/>
        </p:nvSpPr>
        <p:spPr>
          <a:xfrm>
            <a:off x="6434702" y="4061154"/>
            <a:ext cx="54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Juego en línea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65E20-BB2D-4664-84B1-C4623E87419B}"/>
              </a:ext>
            </a:extLst>
          </p:cNvPr>
          <p:cNvSpPr txBox="1"/>
          <p:nvPr/>
        </p:nvSpPr>
        <p:spPr>
          <a:xfrm>
            <a:off x="301381" y="4061155"/>
            <a:ext cx="54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9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4640F3-AAEE-4A7F-B714-3BB1C26D0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8"/>
          <a:stretch/>
        </p:blipFill>
        <p:spPr>
          <a:xfrm>
            <a:off x="6434701" y="313454"/>
            <a:ext cx="5455909" cy="35809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445CD3-A0E5-4FD3-97FB-F578BAF90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7" y="308859"/>
            <a:ext cx="5455917" cy="364182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1A7EF-B36B-4B4C-81F9-ACFAAFCA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Soluciones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E0FD73-79F2-4494-98E5-0B726322BC49}"/>
              </a:ext>
            </a:extLst>
          </p:cNvPr>
          <p:cNvSpPr txBox="1"/>
          <p:nvPr/>
        </p:nvSpPr>
        <p:spPr>
          <a:xfrm>
            <a:off x="6434702" y="4061154"/>
            <a:ext cx="54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Suplicar a Carlos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65E20-BB2D-4664-84B1-C4623E87419B}"/>
              </a:ext>
            </a:extLst>
          </p:cNvPr>
          <p:cNvSpPr txBox="1"/>
          <p:nvPr/>
        </p:nvSpPr>
        <p:spPr>
          <a:xfrm>
            <a:off x="301381" y="4061155"/>
            <a:ext cx="54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Trabajo duro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0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3E4BC-E347-46F2-9ED8-4E3A2F65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Muchas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gracias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7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379E-3A2A-40C6-8CD6-8462D8C3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¿QUÉ ES TRIBES?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3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52512-9347-4D68-8640-B4D411A497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8586" r="1" b="1378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772F2-BAC3-4325-B425-D2C01029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TABLERO</a:t>
            </a:r>
          </a:p>
        </p:txBody>
      </p:sp>
    </p:spTree>
    <p:extLst>
      <p:ext uri="{BB962C8B-B14F-4D97-AF65-F5344CB8AC3E}">
        <p14:creationId xmlns:p14="http://schemas.microsoft.com/office/powerpoint/2010/main" val="2549183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67F142-BECE-4CC3-8F8B-0635E241E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7" y="268448"/>
            <a:ext cx="11630372" cy="6333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18AB4-452B-4573-B728-AE973E64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32" y="1748243"/>
            <a:ext cx="3915321" cy="3486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8212FE-86AB-495C-944D-3A403DA5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074" y="1685681"/>
            <a:ext cx="3915321" cy="3486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BF5F82-C902-4155-A4AA-199F7569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CASILLAS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58049-4D58-4CCF-9394-6C84359D03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2" r="1797"/>
          <a:stretch/>
        </p:blipFill>
        <p:spPr>
          <a:xfrm>
            <a:off x="1476719" y="2630343"/>
            <a:ext cx="2291891" cy="2234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342A2-3F56-4A64-9556-0E3C238EB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257" y="2638247"/>
            <a:ext cx="2188669" cy="2239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A06F4-59DE-4704-ABA1-17E8CEB87E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23" r="2822"/>
          <a:stretch/>
        </p:blipFill>
        <p:spPr>
          <a:xfrm>
            <a:off x="8857042" y="2639160"/>
            <a:ext cx="2280707" cy="2238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5278B-97B7-4FE9-8C5C-C6A883132652}"/>
              </a:ext>
            </a:extLst>
          </p:cNvPr>
          <p:cNvSpPr txBox="1"/>
          <p:nvPr/>
        </p:nvSpPr>
        <p:spPr>
          <a:xfrm>
            <a:off x="1487495" y="4987652"/>
            <a:ext cx="229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Vacías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CA103-D7BB-4686-A03C-20B6A3E16909}"/>
              </a:ext>
            </a:extLst>
          </p:cNvPr>
          <p:cNvSpPr txBox="1"/>
          <p:nvPr/>
        </p:nvSpPr>
        <p:spPr>
          <a:xfrm>
            <a:off x="5001665" y="4990252"/>
            <a:ext cx="218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Montaña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1F90A-9BF4-42E0-9A24-3154E722EB8C}"/>
              </a:ext>
            </a:extLst>
          </p:cNvPr>
          <p:cNvSpPr txBox="1"/>
          <p:nvPr/>
        </p:nvSpPr>
        <p:spPr>
          <a:xfrm>
            <a:off x="8842244" y="4987652"/>
            <a:ext cx="228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Bosque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4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67F142-BECE-4CC3-8F8B-0635E241E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7" y="268448"/>
            <a:ext cx="11630372" cy="6333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18AB4-452B-4573-B728-AE973E64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32" y="1748243"/>
            <a:ext cx="3915321" cy="3486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8212FE-86AB-495C-944D-3A403DA5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074" y="1685681"/>
            <a:ext cx="3915321" cy="3486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BF5F82-C902-4155-A4AA-199F7569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ESTRUCTURAS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58049-4D58-4CCF-9394-6C84359D03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2" r="1797"/>
          <a:stretch/>
        </p:blipFill>
        <p:spPr>
          <a:xfrm>
            <a:off x="1476719" y="2630343"/>
            <a:ext cx="2291891" cy="2234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342A2-3F56-4A64-9556-0E3C238EB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257" y="2638247"/>
            <a:ext cx="2188669" cy="2239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A06F4-59DE-4704-ABA1-17E8CEB87E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23" r="2822"/>
          <a:stretch/>
        </p:blipFill>
        <p:spPr>
          <a:xfrm>
            <a:off x="8857042" y="2639160"/>
            <a:ext cx="2280707" cy="2238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5278B-97B7-4FE9-8C5C-C6A883132652}"/>
              </a:ext>
            </a:extLst>
          </p:cNvPr>
          <p:cNvSpPr txBox="1"/>
          <p:nvPr/>
        </p:nvSpPr>
        <p:spPr>
          <a:xfrm>
            <a:off x="1487495" y="4987652"/>
            <a:ext cx="229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Vacías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CA103-D7BB-4686-A03C-20B6A3E16909}"/>
              </a:ext>
            </a:extLst>
          </p:cNvPr>
          <p:cNvSpPr txBox="1"/>
          <p:nvPr/>
        </p:nvSpPr>
        <p:spPr>
          <a:xfrm>
            <a:off x="5001665" y="4990252"/>
            <a:ext cx="218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Montaña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1F90A-9BF4-42E0-9A24-3154E722EB8C}"/>
              </a:ext>
            </a:extLst>
          </p:cNvPr>
          <p:cNvSpPr txBox="1"/>
          <p:nvPr/>
        </p:nvSpPr>
        <p:spPr>
          <a:xfrm>
            <a:off x="8842244" y="4987652"/>
            <a:ext cx="228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Bosque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B05AF-08B5-475E-B337-0BDB11A089B6}"/>
              </a:ext>
            </a:extLst>
          </p:cNvPr>
          <p:cNvSpPr txBox="1"/>
          <p:nvPr/>
        </p:nvSpPr>
        <p:spPr>
          <a:xfrm>
            <a:off x="1551963" y="3103927"/>
            <a:ext cx="2151111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CUARTELES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A311A-2F66-4515-9F2F-E5C9338A7175}"/>
              </a:ext>
            </a:extLst>
          </p:cNvPr>
          <p:cNvSpPr txBox="1"/>
          <p:nvPr/>
        </p:nvSpPr>
        <p:spPr>
          <a:xfrm>
            <a:off x="1557885" y="3984491"/>
            <a:ext cx="2151111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BARRICADAS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803A4-7A68-48E7-8CFA-E88612173F58}"/>
              </a:ext>
            </a:extLst>
          </p:cNvPr>
          <p:cNvSpPr txBox="1"/>
          <p:nvPr/>
        </p:nvSpPr>
        <p:spPr>
          <a:xfrm>
            <a:off x="5072793" y="3592414"/>
            <a:ext cx="2058430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MINAS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ED975-9CCF-4538-8BCC-BE7DC7BCF8F5}"/>
              </a:ext>
            </a:extLst>
          </p:cNvPr>
          <p:cNvSpPr txBox="1"/>
          <p:nvPr/>
        </p:nvSpPr>
        <p:spPr>
          <a:xfrm>
            <a:off x="8922578" y="3557834"/>
            <a:ext cx="2133674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ASERRADERO</a:t>
            </a:r>
            <a:endParaRPr lang="en-US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BEB83F-57FB-46FE-B0AC-B9AC4C082A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285" y="5201642"/>
            <a:ext cx="1132356" cy="11323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5739F4-C317-48DC-A769-BDF0B5DD27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34" y="5085715"/>
            <a:ext cx="1324166" cy="132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3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B14C-3287-4DE4-A99A-06BB15A6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TRABAJADORES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11253-A37B-428D-A4A4-13136A733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22238"/>
            <a:ext cx="5230813" cy="5230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20B01-1F01-4600-9BDF-CDA1BBCA8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88" y="122238"/>
            <a:ext cx="5230813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9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4228-1475-49A0-BF73-265211E1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s-ES" sz="4800" b="1" dirty="0"/>
              <a:t>ATACANTES</a:t>
            </a:r>
            <a:endParaRPr lang="en-US" sz="4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26986-7110-41FA-ACB9-ACD55D9A7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75" y="2597150"/>
            <a:ext cx="3082925" cy="3089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9ED5B-6588-4F1C-97E0-E9FFD0619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2597150"/>
            <a:ext cx="3089275" cy="3089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64E2D-1B04-4035-85B0-02EFE4761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2597150"/>
            <a:ext cx="3089275" cy="3089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2ED792-C406-4260-A9C4-E58E91924A68}"/>
              </a:ext>
            </a:extLst>
          </p:cNvPr>
          <p:cNvSpPr txBox="1"/>
          <p:nvPr/>
        </p:nvSpPr>
        <p:spPr>
          <a:xfrm>
            <a:off x="1511558" y="5871091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Arquero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9EDAD-0498-4133-8BCD-688E514A4711}"/>
              </a:ext>
            </a:extLst>
          </p:cNvPr>
          <p:cNvSpPr txBox="1"/>
          <p:nvPr/>
        </p:nvSpPr>
        <p:spPr>
          <a:xfrm>
            <a:off x="4777742" y="5943263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Tanque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095A5-4772-423A-9EEA-03554CAF1A0A}"/>
              </a:ext>
            </a:extLst>
          </p:cNvPr>
          <p:cNvSpPr txBox="1"/>
          <p:nvPr/>
        </p:nvSpPr>
        <p:spPr>
          <a:xfrm>
            <a:off x="8043926" y="5943263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Soldado</a:t>
            </a:r>
          </a:p>
        </p:txBody>
      </p:sp>
    </p:spTree>
    <p:extLst>
      <p:ext uri="{BB962C8B-B14F-4D97-AF65-F5344CB8AC3E}">
        <p14:creationId xmlns:p14="http://schemas.microsoft.com/office/powerpoint/2010/main" val="258429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8600AE-EFA5-4CFC-A32C-30E82ACE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20" y="356019"/>
            <a:ext cx="5224760" cy="517800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3F84F-F81C-4301-AA8B-D2A5C8C1B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69" y="2427984"/>
            <a:ext cx="998958" cy="1001016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B9AA52-1C14-4784-A6F2-81BDB249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SOLDADO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1B1689-DFFF-482C-8492-AC2CA4AFE49B}"/>
              </a:ext>
            </a:extLst>
          </p:cNvPr>
          <p:cNvSpPr/>
          <p:nvPr/>
        </p:nvSpPr>
        <p:spPr>
          <a:xfrm>
            <a:off x="4550494" y="245432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E4DFE8-BB02-40CA-AE9E-417822E46230}"/>
              </a:ext>
            </a:extLst>
          </p:cNvPr>
          <p:cNvSpPr/>
          <p:nvPr/>
        </p:nvSpPr>
        <p:spPr>
          <a:xfrm>
            <a:off x="5596521" y="1376647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259996-8EE9-461F-8849-E92A6FD37319}"/>
              </a:ext>
            </a:extLst>
          </p:cNvPr>
          <p:cNvSpPr/>
          <p:nvPr/>
        </p:nvSpPr>
        <p:spPr>
          <a:xfrm>
            <a:off x="5596521" y="3509609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EF9B43-D850-48D7-A4A3-E4D1A17588A1}"/>
              </a:ext>
            </a:extLst>
          </p:cNvPr>
          <p:cNvSpPr/>
          <p:nvPr/>
        </p:nvSpPr>
        <p:spPr>
          <a:xfrm>
            <a:off x="6663395" y="245432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8600AE-EFA5-4CFC-A32C-30E82ACE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20" y="356019"/>
            <a:ext cx="5224760" cy="517800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B9AA52-1C14-4784-A6F2-81BDB249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dirty="0"/>
              <a:t>T</a:t>
            </a:r>
            <a:r>
              <a:rPr lang="en-US" dirty="0"/>
              <a:t>ANQUE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5220E5-74EB-4810-B3CB-EDC377972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98" y="2529628"/>
            <a:ext cx="899372" cy="89937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92833D-9F11-4F73-8440-8926606533A7}"/>
              </a:ext>
            </a:extLst>
          </p:cNvPr>
          <p:cNvSpPr/>
          <p:nvPr/>
        </p:nvSpPr>
        <p:spPr>
          <a:xfrm>
            <a:off x="4568817" y="142579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5846CD-6A3F-43BF-BCBD-FAAD831587F3}"/>
              </a:ext>
            </a:extLst>
          </p:cNvPr>
          <p:cNvSpPr/>
          <p:nvPr/>
        </p:nvSpPr>
        <p:spPr>
          <a:xfrm>
            <a:off x="5596521" y="142579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3E8332-04B0-4058-ACF9-9F630E8286C1}"/>
              </a:ext>
            </a:extLst>
          </p:cNvPr>
          <p:cNvSpPr/>
          <p:nvPr/>
        </p:nvSpPr>
        <p:spPr>
          <a:xfrm>
            <a:off x="6652971" y="142579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1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TRIBES</vt:lpstr>
      <vt:lpstr>¿QUÉ ES TRIBES?</vt:lpstr>
      <vt:lpstr>EL TABLERO</vt:lpstr>
      <vt:lpstr>CASILLAS</vt:lpstr>
      <vt:lpstr>ESTRUCTURAS</vt:lpstr>
      <vt:lpstr>TRABAJADORES</vt:lpstr>
      <vt:lpstr>ATACANTES</vt:lpstr>
      <vt:lpstr>SOLDADO</vt:lpstr>
      <vt:lpstr>TANQUE</vt:lpstr>
      <vt:lpstr>ARQUERO</vt:lpstr>
      <vt:lpstr>DEFENSAS</vt:lpstr>
      <vt:lpstr>¿Por qué no jugar a Civilization?</vt:lpstr>
      <vt:lpstr>¿Por qué no jugar al ajedrez?</vt:lpstr>
      <vt:lpstr>Dificultades</vt:lpstr>
      <vt:lpstr>Soluciones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TRIBES</dc:title>
  <dc:creator>Daniel González Sellán</dc:creator>
  <cp:lastModifiedBy>Daniel González Sellán</cp:lastModifiedBy>
  <cp:revision>1</cp:revision>
  <dcterms:created xsi:type="dcterms:W3CDTF">2019-10-22T16:45:43Z</dcterms:created>
  <dcterms:modified xsi:type="dcterms:W3CDTF">2019-10-22T16:46:47Z</dcterms:modified>
</cp:coreProperties>
</file>