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4" r:id="rId5"/>
    <p:sldId id="275" r:id="rId6"/>
    <p:sldId id="276" r:id="rId7"/>
    <p:sldId id="279" r:id="rId8"/>
    <p:sldId id="280" r:id="rId9"/>
    <p:sldId id="281" r:id="rId10"/>
    <p:sldId id="282" r:id="rId11"/>
    <p:sldId id="257" r:id="rId12"/>
    <p:sldId id="284" r:id="rId13"/>
    <p:sldId id="285" r:id="rId14"/>
    <p:sldId id="286" r:id="rId15"/>
    <p:sldId id="294" r:id="rId16"/>
    <p:sldId id="287" r:id="rId17"/>
    <p:sldId id="293" r:id="rId18"/>
    <p:sldId id="292" r:id="rId19"/>
    <p:sldId id="291" r:id="rId20"/>
    <p:sldId id="290" r:id="rId21"/>
    <p:sldId id="289" r:id="rId22"/>
    <p:sldId id="288" r:id="rId23"/>
    <p:sldId id="297" r:id="rId24"/>
    <p:sldId id="295" r:id="rId25"/>
    <p:sldId id="296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68A3-B9A3-4E53-BAC1-F305F5BAD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494DE-0221-45BD-BBD1-C9FD8F34D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146C1-DC71-4067-A78F-E1546950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17-Nov-19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90B38-1619-40E4-8C47-DBF88166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B312A-3E79-4BD0-9B5E-0B0B025E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2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70AE-1CC1-4C50-8952-6A609168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8E0C3-DA53-4400-9F70-663D08B72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E4130-50CE-4C00-BD30-F7605C21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17-Nov-19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F24FE-F0D9-46AB-B96E-9F8911B4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44D3C-2F4E-441F-8745-0BC98FFB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4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EBF18-B8AA-4FA2-81BA-5A5988485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3510E-CE7C-4D93-91F3-1076B538D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86EB7-6A24-4CD4-9CAD-2AB7A45E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17-Nov-19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DAAF0-55BE-4A41-AB0D-ED780479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E1A92-7062-4D81-BD20-70C2B671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5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1206-E560-4ECA-93E4-712B3CF2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AE78-F611-4492-A4E0-EDF5E9F9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9E81-FD2F-458B-8DD5-367B5B79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17-Nov-19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F722D-E64F-4C4A-8E25-1BE46FA6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7674C-7A6D-4E17-B457-406C67ED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7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609E-7834-4843-AABF-2EB6F954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13886-02A4-4BDA-8878-B1F114206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E6D87-B394-4A13-A21A-0FF8CF1F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17-Nov-19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4100D-0005-4C71-A01A-71B6575D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236E0-EF4B-4908-BE29-881F7AD7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5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642D-CBEE-4B02-9178-30660171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54A1-9459-46FB-8B46-1236000CC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73CC3-1AA7-400B-B0C3-085DB925E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C2A9B-3E0F-4459-B160-C1F3D4B5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17-Nov-19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6885E-1E58-41D7-B15E-4F495990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608A9-A717-4F9B-9153-46BC141E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167D-D1E2-4043-B934-49AC4841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27BFC-8867-4CEB-812F-CB288BA32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4755F-EF77-40F6-AEEB-23C2EA89E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3754C-B97F-47D4-A8EF-FD7264EAE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31F02-6CEE-40F9-88B4-7AB08B3C9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56129-9A62-4B30-BBB1-1371F7A1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17-Nov-19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EA6FE-C6FC-43D1-AFB2-95B63BD2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507EE-D3CD-4937-982D-2827D82C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4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44D3-C79F-4F79-B279-E0B4921E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8D77E-437D-4BEA-87E1-DFE3BD3A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17-Nov-19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76EE5-6180-4046-AB22-4709B6C8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6A0EF-D7FD-4E06-B5EA-1025F763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F09AA-CF47-4E1C-ADAC-842BA3D0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17-Nov-19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B8053-CC26-417B-A27E-7AC109D8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7DEC6-EE9D-4495-89A7-EBEEECE7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8A74-966C-447C-AA6F-E5457CE1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F5397-39D5-45D5-939F-29A776956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95488-C42C-4078-8E86-003F6DD7D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EAC83-C655-4CE1-A8C8-74A0703C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17-Nov-19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FD4EC-21D1-4AC4-A33D-63346D12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498D2-92D1-4779-8475-F4F299D1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F37E-926F-401F-8CFC-6C43BB9F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D9E67-58D4-4617-B313-BF4DF2A6D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31C49-FFE0-44C8-85DB-B44150DCE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82DDC-B369-4D15-93D8-13BFCA26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17-Nov-19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048C2-6C13-4070-A582-A46A6817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4365B-791D-4805-8A4A-5834D88F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2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2EECA-0388-44FF-8FD6-EDDA8C97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9F7F1-B839-4C6B-A0E8-0723C20DC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381E9-993D-4E04-BF17-E8BBF9B4C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86847-9952-4A28-88D9-8279A383A541}" type="datetimeFigureOut">
              <a:rPr lang="en-US" smtClean="0"/>
              <a:t>17-Nov-19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7C797-7837-494D-817C-92F7D293B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33D3D-548D-498A-B5FF-457B43235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9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7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f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fif"/><Relationship Id="rId2" Type="http://schemas.openxmlformats.org/officeDocument/2006/relationships/image" Target="../media/image31.jf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f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3.jfif"/><Relationship Id="rId7" Type="http://schemas.openxmlformats.org/officeDocument/2006/relationships/image" Target="../media/image6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fif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fif"/><Relationship Id="rId3" Type="http://schemas.openxmlformats.org/officeDocument/2006/relationships/image" Target="../media/image3.jfif"/><Relationship Id="rId7" Type="http://schemas.openxmlformats.org/officeDocument/2006/relationships/image" Target="../media/image6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fif"/><Relationship Id="rId5" Type="http://schemas.openxmlformats.org/officeDocument/2006/relationships/image" Target="../media/image5.jfif"/><Relationship Id="rId4" Type="http://schemas.openxmlformats.org/officeDocument/2006/relationships/image" Target="../media/image4.jfif"/><Relationship Id="rId9" Type="http://schemas.openxmlformats.org/officeDocument/2006/relationships/image" Target="../media/image7.jf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FC8E3-3DE2-4067-943D-DBDF6A346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s-ES" sz="5800" dirty="0"/>
              <a:t>TRIBES</a:t>
            </a:r>
            <a:endParaRPr lang="en-US" sz="58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354ED08-AC8A-4D6B-AB67-90820563B0AE}"/>
              </a:ext>
            </a:extLst>
          </p:cNvPr>
          <p:cNvSpPr txBox="1"/>
          <p:nvPr/>
        </p:nvSpPr>
        <p:spPr>
          <a:xfrm>
            <a:off x="4724400" y="420632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Pablo Villapún</a:t>
            </a:r>
          </a:p>
          <a:p>
            <a:pPr algn="ctr"/>
            <a:r>
              <a:rPr lang="es-ES" dirty="0"/>
              <a:t>Daniel G. Sellán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4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0379E-3A2A-40C6-8CD6-8462D8C3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¿QUÉ ES TRIVALS?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51AA334-8F2D-452B-8F9D-C05114FDB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6" y="965199"/>
            <a:ext cx="2301421" cy="2301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5ECBCF-4715-4C3E-B11E-891390AB62AF}"/>
              </a:ext>
            </a:extLst>
          </p:cNvPr>
          <p:cNvSpPr txBox="1"/>
          <p:nvPr/>
        </p:nvSpPr>
        <p:spPr>
          <a:xfrm>
            <a:off x="446899" y="380424"/>
            <a:ext cx="333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ATACANTES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1391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0379E-3A2A-40C6-8CD6-8462D8C3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¿QUÉ ES TRIVALS?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51AA334-8F2D-452B-8F9D-C05114FDB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6" y="965199"/>
            <a:ext cx="2301421" cy="2301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5ECBCF-4715-4C3E-B11E-891390AB62AF}"/>
              </a:ext>
            </a:extLst>
          </p:cNvPr>
          <p:cNvSpPr txBox="1"/>
          <p:nvPr/>
        </p:nvSpPr>
        <p:spPr>
          <a:xfrm>
            <a:off x="446899" y="380424"/>
            <a:ext cx="333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ATACANTES</a:t>
            </a:r>
            <a:endParaRPr lang="en-US" sz="3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EF7C52-6840-4976-B2AA-35B347760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91" y="1058313"/>
            <a:ext cx="2944409" cy="44166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B24ED0-07D4-4760-BCC6-46F9702DE42E}"/>
              </a:ext>
            </a:extLst>
          </p:cNvPr>
          <p:cNvSpPr txBox="1"/>
          <p:nvPr/>
        </p:nvSpPr>
        <p:spPr>
          <a:xfrm>
            <a:off x="7418827" y="380424"/>
            <a:ext cx="333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DEFENSAS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86434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0379E-3A2A-40C6-8CD6-8462D8C3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¿QUÉ ES TRIVALS?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51AA334-8F2D-452B-8F9D-C05114FDB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6" y="965199"/>
            <a:ext cx="2301421" cy="2301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5ECBCF-4715-4C3E-B11E-891390AB62AF}"/>
              </a:ext>
            </a:extLst>
          </p:cNvPr>
          <p:cNvSpPr txBox="1"/>
          <p:nvPr/>
        </p:nvSpPr>
        <p:spPr>
          <a:xfrm>
            <a:off x="446899" y="380424"/>
            <a:ext cx="333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ATACANTES</a:t>
            </a:r>
            <a:endParaRPr lang="en-US" sz="3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EF7C52-6840-4976-B2AA-35B347760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91" y="1058313"/>
            <a:ext cx="2944409" cy="44166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B24ED0-07D4-4760-BCC6-46F9702DE42E}"/>
              </a:ext>
            </a:extLst>
          </p:cNvPr>
          <p:cNvSpPr txBox="1"/>
          <p:nvPr/>
        </p:nvSpPr>
        <p:spPr>
          <a:xfrm>
            <a:off x="7418827" y="380424"/>
            <a:ext cx="333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DEFENSAS</a:t>
            </a:r>
            <a:endParaRPr lang="en-US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6F52FB-2815-418F-A1F7-80BA1E5F7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431" y="1868230"/>
            <a:ext cx="3384208" cy="3462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4FE72A-3631-419E-B9BF-935286F379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23" r="2822"/>
          <a:stretch/>
        </p:blipFill>
        <p:spPr>
          <a:xfrm>
            <a:off x="5423299" y="1860624"/>
            <a:ext cx="3528355" cy="34633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8C832A-F619-45A2-8D37-0C04B2C80382}"/>
              </a:ext>
            </a:extLst>
          </p:cNvPr>
          <p:cNvSpPr txBox="1"/>
          <p:nvPr/>
        </p:nvSpPr>
        <p:spPr>
          <a:xfrm>
            <a:off x="3059265" y="2868999"/>
            <a:ext cx="6324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b="1" dirty="0">
                <a:ln w="22225">
                  <a:solidFill>
                    <a:schemeClr val="bg2"/>
                  </a:solidFill>
                  <a:prstDash val="solid"/>
                </a:ln>
              </a:rPr>
              <a:t>RECURSOS</a:t>
            </a:r>
            <a:endParaRPr lang="en-US" b="1" dirty="0">
              <a:ln w="22225">
                <a:solidFill>
                  <a:schemeClr val="bg2"/>
                </a:solidFill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5622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0467-3BE2-484A-B48B-761828D9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POR DÓNDE DEBERÍAMOS IR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E4DE7-E8BE-4887-8895-0A202A2D888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47" y="1690688"/>
            <a:ext cx="2997132" cy="20005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844E49-89E4-4D43-98BC-C8C0992DA6C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19" y="2860715"/>
            <a:ext cx="3013203" cy="20113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2B1F45-D00A-4026-A942-FFB579490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633" y="1096403"/>
            <a:ext cx="4186448" cy="413832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497B17-8BFB-4149-BD80-4F1718065BE6}"/>
              </a:ext>
            </a:extLst>
          </p:cNvPr>
          <p:cNvSpPr txBox="1"/>
          <p:nvPr/>
        </p:nvSpPr>
        <p:spPr>
          <a:xfrm>
            <a:off x="956345" y="5335398"/>
            <a:ext cx="392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PRIMER HITO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3B0AC-26D7-4208-9442-AC0E9EE0E79D}"/>
              </a:ext>
            </a:extLst>
          </p:cNvPr>
          <p:cNvSpPr txBox="1"/>
          <p:nvPr/>
        </p:nvSpPr>
        <p:spPr>
          <a:xfrm>
            <a:off x="6269968" y="5335397"/>
            <a:ext cx="392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SEGUNDO HITO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7C4270-9BED-414E-8B03-E39FD0ED9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08636"/>
            <a:ext cx="3725172" cy="422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01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0467-3BE2-484A-B48B-761828D9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POR DÓNDE VAMOS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E4DE7-E8BE-4887-8895-0A202A2D888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47" y="1690688"/>
            <a:ext cx="2997132" cy="20005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844E49-89E4-4D43-98BC-C8C0992DA6C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19" y="2860715"/>
            <a:ext cx="3013203" cy="20113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2B1F45-D00A-4026-A942-FFB579490FC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138633" y="1096403"/>
            <a:ext cx="4186448" cy="413832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497B17-8BFB-4149-BD80-4F1718065BE6}"/>
              </a:ext>
            </a:extLst>
          </p:cNvPr>
          <p:cNvSpPr txBox="1"/>
          <p:nvPr/>
        </p:nvSpPr>
        <p:spPr>
          <a:xfrm>
            <a:off x="956345" y="5335398"/>
            <a:ext cx="392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PRIMER HITO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3B0AC-26D7-4208-9442-AC0E9EE0E79D}"/>
              </a:ext>
            </a:extLst>
          </p:cNvPr>
          <p:cNvSpPr txBox="1"/>
          <p:nvPr/>
        </p:nvSpPr>
        <p:spPr>
          <a:xfrm>
            <a:off x="6269968" y="5335397"/>
            <a:ext cx="392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SEGUNDO HITO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7C4270-9BED-414E-8B03-E39FD0ED9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08636"/>
            <a:ext cx="3725172" cy="42260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30D7B2-F88B-4E8B-AAD3-2C22ED103E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73" y="1008636"/>
            <a:ext cx="3725172" cy="422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52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0467-3BE2-484A-B48B-761828D9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TENEMOS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57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0467-3BE2-484A-B48B-761828D9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TENEMOS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D90DCC-AF0E-449F-AA13-14B9DF7ED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7" y="1092622"/>
            <a:ext cx="1753216" cy="1753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6E8679-7A2F-474A-A126-6C96D8D38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91416" y="1092622"/>
            <a:ext cx="1753216" cy="175321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18938C8-B853-46CB-847F-BB012F041C34}"/>
              </a:ext>
            </a:extLst>
          </p:cNvPr>
          <p:cNvSpPr txBox="1"/>
          <p:nvPr/>
        </p:nvSpPr>
        <p:spPr>
          <a:xfrm>
            <a:off x="333734" y="2956384"/>
            <a:ext cx="392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¡TRABAJADORES!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811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0467-3BE2-484A-B48B-761828D9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TENEMOS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D90DCC-AF0E-449F-AA13-14B9DF7ED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7" y="1092622"/>
            <a:ext cx="1753216" cy="1753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6E8679-7A2F-474A-A126-6C96D8D38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91416" y="1092622"/>
            <a:ext cx="1753216" cy="1753216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DC59EBE0-C1D7-4802-A155-E2FB90882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52488" y="4633103"/>
            <a:ext cx="1396351" cy="1399227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0CA2BE-E4E4-409D-9943-28D708561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7" y="4633103"/>
            <a:ext cx="1396351" cy="13963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2C4497-8A52-4EC5-A7A4-715BC6BDD7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45" y="3731274"/>
            <a:ext cx="1153756" cy="115375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18938C8-B853-46CB-847F-BB012F041C34}"/>
              </a:ext>
            </a:extLst>
          </p:cNvPr>
          <p:cNvSpPr txBox="1"/>
          <p:nvPr/>
        </p:nvSpPr>
        <p:spPr>
          <a:xfrm>
            <a:off x="333734" y="2956384"/>
            <a:ext cx="392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¡TRABAJADORES!</a:t>
            </a:r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A61FAB-A0E2-43EE-A41D-82A68A6C1C93}"/>
              </a:ext>
            </a:extLst>
          </p:cNvPr>
          <p:cNvSpPr txBox="1"/>
          <p:nvPr/>
        </p:nvSpPr>
        <p:spPr>
          <a:xfrm>
            <a:off x="333733" y="6029454"/>
            <a:ext cx="392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¡ATACANTES!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0175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0467-3BE2-484A-B48B-761828D9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TENEMOS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D90DCC-AF0E-449F-AA13-14B9DF7ED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7" y="1092622"/>
            <a:ext cx="1753216" cy="1753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6E8679-7A2F-474A-A126-6C96D8D38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91416" y="1092622"/>
            <a:ext cx="1753216" cy="1753216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DC59EBE0-C1D7-4802-A155-E2FB90882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52488" y="4633103"/>
            <a:ext cx="1396351" cy="1399227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0CA2BE-E4E4-409D-9943-28D708561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7" y="4633103"/>
            <a:ext cx="1396351" cy="13963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2C4497-8A52-4EC5-A7A4-715BC6BDD7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45" y="3731274"/>
            <a:ext cx="1153756" cy="11537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727D7B-1575-46B6-93BC-13AD1AA32C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181" y="3932397"/>
            <a:ext cx="952633" cy="9526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48749C-E926-484E-B104-AEC9DEEBD6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299" y="4782453"/>
            <a:ext cx="952633" cy="9526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5020862-C549-4D1D-A04B-73F5973033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042" y="3829820"/>
            <a:ext cx="952633" cy="95263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18938C8-B853-46CB-847F-BB012F041C34}"/>
              </a:ext>
            </a:extLst>
          </p:cNvPr>
          <p:cNvSpPr txBox="1"/>
          <p:nvPr/>
        </p:nvSpPr>
        <p:spPr>
          <a:xfrm>
            <a:off x="333734" y="2956384"/>
            <a:ext cx="392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¡TRABAJADORES!</a:t>
            </a:r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A61FAB-A0E2-43EE-A41D-82A68A6C1C93}"/>
              </a:ext>
            </a:extLst>
          </p:cNvPr>
          <p:cNvSpPr txBox="1"/>
          <p:nvPr/>
        </p:nvSpPr>
        <p:spPr>
          <a:xfrm>
            <a:off x="333733" y="6029454"/>
            <a:ext cx="392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¡ATACANTES!</a:t>
            </a:r>
            <a:endParaRPr 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55E753-9F5C-4C11-B30A-E439E90525D9}"/>
              </a:ext>
            </a:extLst>
          </p:cNvPr>
          <p:cNvSpPr txBox="1"/>
          <p:nvPr/>
        </p:nvSpPr>
        <p:spPr>
          <a:xfrm>
            <a:off x="5449726" y="5857524"/>
            <a:ext cx="392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¡DEFENSAS!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882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0467-3BE2-484A-B48B-761828D9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TENEMOS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D90DCC-AF0E-449F-AA13-14B9DF7ED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7" y="1092622"/>
            <a:ext cx="1753216" cy="1753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6E8679-7A2F-474A-A126-6C96D8D38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91416" y="1092622"/>
            <a:ext cx="1753216" cy="1753216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DC59EBE0-C1D7-4802-A155-E2FB90882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52488" y="4633103"/>
            <a:ext cx="1396351" cy="1399227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0CA2BE-E4E4-409D-9943-28D708561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7" y="4633103"/>
            <a:ext cx="1396351" cy="13963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2C4497-8A52-4EC5-A7A4-715BC6BDD7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45" y="3731274"/>
            <a:ext cx="1153756" cy="11537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727D7B-1575-46B6-93BC-13AD1AA32C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181" y="3932397"/>
            <a:ext cx="952633" cy="9526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48749C-E926-484E-B104-AEC9DEEBD6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299" y="4782453"/>
            <a:ext cx="952633" cy="9526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5020862-C549-4D1D-A04B-73F5973033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042" y="3829820"/>
            <a:ext cx="952633" cy="9526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A1BF58-22FF-4CD5-A2E6-AF95013F59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98" y="2057851"/>
            <a:ext cx="1753217" cy="29220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0048BA1-4E0D-4928-AD22-5BA12695EF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97" y="2570096"/>
            <a:ext cx="1753218" cy="29220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18938C8-B853-46CB-847F-BB012F041C34}"/>
              </a:ext>
            </a:extLst>
          </p:cNvPr>
          <p:cNvSpPr txBox="1"/>
          <p:nvPr/>
        </p:nvSpPr>
        <p:spPr>
          <a:xfrm>
            <a:off x="333734" y="2956384"/>
            <a:ext cx="392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¡TRABAJADORES!</a:t>
            </a:r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A61FAB-A0E2-43EE-A41D-82A68A6C1C93}"/>
              </a:ext>
            </a:extLst>
          </p:cNvPr>
          <p:cNvSpPr txBox="1"/>
          <p:nvPr/>
        </p:nvSpPr>
        <p:spPr>
          <a:xfrm>
            <a:off x="333733" y="6029454"/>
            <a:ext cx="392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¡ATACANTES!</a:t>
            </a:r>
            <a:endParaRPr 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55E753-9F5C-4C11-B30A-E439E90525D9}"/>
              </a:ext>
            </a:extLst>
          </p:cNvPr>
          <p:cNvSpPr txBox="1"/>
          <p:nvPr/>
        </p:nvSpPr>
        <p:spPr>
          <a:xfrm>
            <a:off x="5449726" y="5857524"/>
            <a:ext cx="392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¡DEFENSAS!</a:t>
            </a:r>
            <a:endParaRPr 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72D61C-A09D-4057-B95E-6A23690EF60E}"/>
              </a:ext>
            </a:extLst>
          </p:cNvPr>
          <p:cNvSpPr txBox="1"/>
          <p:nvPr/>
        </p:nvSpPr>
        <p:spPr>
          <a:xfrm>
            <a:off x="4573117" y="2923373"/>
            <a:ext cx="392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¡VIDAS!</a:t>
            </a:r>
            <a:endParaRPr lang="en-US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DABECC-E9FA-46A0-89FA-7888F8B9F9A7}"/>
              </a:ext>
            </a:extLst>
          </p:cNvPr>
          <p:cNvSpPr txBox="1"/>
          <p:nvPr/>
        </p:nvSpPr>
        <p:spPr>
          <a:xfrm>
            <a:off x="5112867" y="3169338"/>
            <a:ext cx="3923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jajaj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529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FC8E3-3DE2-4067-943D-DBDF6A346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s-ES" sz="5800" dirty="0"/>
              <a:t>TRIBES</a:t>
            </a:r>
            <a:endParaRPr lang="en-US" sz="58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354ED08-AC8A-4D6B-AB67-90820563B0AE}"/>
              </a:ext>
            </a:extLst>
          </p:cNvPr>
          <p:cNvSpPr txBox="1"/>
          <p:nvPr/>
        </p:nvSpPr>
        <p:spPr>
          <a:xfrm>
            <a:off x="4724400" y="420632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Pablo Villapún</a:t>
            </a:r>
          </a:p>
          <a:p>
            <a:pPr algn="ctr"/>
            <a:r>
              <a:rPr lang="es-ES" dirty="0"/>
              <a:t>Daniel G. Sellán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E1B2C0-1644-4FCF-8B78-641C2E1B4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88" y="1007443"/>
            <a:ext cx="3413780" cy="483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97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0467-3BE2-484A-B48B-761828D9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TENEMOS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D90DCC-AF0E-449F-AA13-14B9DF7ED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7" y="1092622"/>
            <a:ext cx="1753216" cy="1753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6E8679-7A2F-474A-A126-6C96D8D38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91416" y="1092622"/>
            <a:ext cx="1753216" cy="1753216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DC59EBE0-C1D7-4802-A155-E2FB90882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52488" y="4633103"/>
            <a:ext cx="1396351" cy="1399227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0CA2BE-E4E4-409D-9943-28D708561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7" y="4633103"/>
            <a:ext cx="1396351" cy="13963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2C4497-8A52-4EC5-A7A4-715BC6BDD7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45" y="3731274"/>
            <a:ext cx="1153756" cy="11537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727D7B-1575-46B6-93BC-13AD1AA32C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181" y="3932397"/>
            <a:ext cx="952633" cy="9526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48749C-E926-484E-B104-AEC9DEEBD6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299" y="4782453"/>
            <a:ext cx="952633" cy="9526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5020862-C549-4D1D-A04B-73F5973033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042" y="3829820"/>
            <a:ext cx="952633" cy="9526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A1BF58-22FF-4CD5-A2E6-AF95013F59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98" y="2057851"/>
            <a:ext cx="1753217" cy="29220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0048BA1-4E0D-4928-AD22-5BA12695EF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97" y="2570096"/>
            <a:ext cx="1753218" cy="29220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18938C8-B853-46CB-847F-BB012F041C34}"/>
              </a:ext>
            </a:extLst>
          </p:cNvPr>
          <p:cNvSpPr txBox="1"/>
          <p:nvPr/>
        </p:nvSpPr>
        <p:spPr>
          <a:xfrm>
            <a:off x="333734" y="2956384"/>
            <a:ext cx="392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¡TRABAJADORES!</a:t>
            </a:r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A61FAB-A0E2-43EE-A41D-82A68A6C1C93}"/>
              </a:ext>
            </a:extLst>
          </p:cNvPr>
          <p:cNvSpPr txBox="1"/>
          <p:nvPr/>
        </p:nvSpPr>
        <p:spPr>
          <a:xfrm>
            <a:off x="333733" y="6029454"/>
            <a:ext cx="392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¡ATACANTES!</a:t>
            </a:r>
            <a:endParaRPr 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55E753-9F5C-4C11-B30A-E439E90525D9}"/>
              </a:ext>
            </a:extLst>
          </p:cNvPr>
          <p:cNvSpPr txBox="1"/>
          <p:nvPr/>
        </p:nvSpPr>
        <p:spPr>
          <a:xfrm>
            <a:off x="5449726" y="5857524"/>
            <a:ext cx="392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¡DEFENSAS!</a:t>
            </a:r>
            <a:endParaRPr 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72D61C-A09D-4057-B95E-6A23690EF60E}"/>
              </a:ext>
            </a:extLst>
          </p:cNvPr>
          <p:cNvSpPr txBox="1"/>
          <p:nvPr/>
        </p:nvSpPr>
        <p:spPr>
          <a:xfrm>
            <a:off x="4573117" y="2923373"/>
            <a:ext cx="392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¡VIDAS!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8921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0467-3BE2-484A-B48B-761828D9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TENEMOS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D90DCC-AF0E-449F-AA13-14B9DF7ED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7" y="1092622"/>
            <a:ext cx="1753216" cy="1753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6E8679-7A2F-474A-A126-6C96D8D38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91416" y="1092622"/>
            <a:ext cx="1753216" cy="1753216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DC59EBE0-C1D7-4802-A155-E2FB90882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52488" y="4633103"/>
            <a:ext cx="1396351" cy="1399227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0CA2BE-E4E4-409D-9943-28D708561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7" y="4633103"/>
            <a:ext cx="1396351" cy="13963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2C4497-8A52-4EC5-A7A4-715BC6BDD7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45" y="3731274"/>
            <a:ext cx="1153756" cy="11537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727D7B-1575-46B6-93BC-13AD1AA32C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181" y="3932397"/>
            <a:ext cx="952633" cy="9526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48749C-E926-484E-B104-AEC9DEEBD6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299" y="4782453"/>
            <a:ext cx="952633" cy="9526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5020862-C549-4D1D-A04B-73F5973033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042" y="3829820"/>
            <a:ext cx="952633" cy="9526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A1BF58-22FF-4CD5-A2E6-AF95013F59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98" y="2057851"/>
            <a:ext cx="1753217" cy="29220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0048BA1-4E0D-4928-AD22-5BA12695EF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97" y="2570096"/>
            <a:ext cx="1753218" cy="2922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F1B24D6-6231-4B52-BD74-E9E30A8D01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584" y="1727635"/>
            <a:ext cx="952633" cy="95263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499B7A2-78F0-402D-8D14-291AB333EC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267" y="2252905"/>
            <a:ext cx="952633" cy="95263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47F9AA5-3071-4835-B53A-3881763AEC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01" y="2085156"/>
            <a:ext cx="952633" cy="95263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FCC3C24-6629-44C6-AE19-5CB0B7CA1C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115" y="1335193"/>
            <a:ext cx="952633" cy="95263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18938C8-B853-46CB-847F-BB012F041C34}"/>
              </a:ext>
            </a:extLst>
          </p:cNvPr>
          <p:cNvSpPr txBox="1"/>
          <p:nvPr/>
        </p:nvSpPr>
        <p:spPr>
          <a:xfrm>
            <a:off x="333734" y="2956384"/>
            <a:ext cx="392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¡TRABAJADORES!</a:t>
            </a:r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A61FAB-A0E2-43EE-A41D-82A68A6C1C93}"/>
              </a:ext>
            </a:extLst>
          </p:cNvPr>
          <p:cNvSpPr txBox="1"/>
          <p:nvPr/>
        </p:nvSpPr>
        <p:spPr>
          <a:xfrm>
            <a:off x="333733" y="6029454"/>
            <a:ext cx="392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¡ATACANTES!</a:t>
            </a:r>
            <a:endParaRPr 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55E753-9F5C-4C11-B30A-E439E90525D9}"/>
              </a:ext>
            </a:extLst>
          </p:cNvPr>
          <p:cNvSpPr txBox="1"/>
          <p:nvPr/>
        </p:nvSpPr>
        <p:spPr>
          <a:xfrm>
            <a:off x="5449726" y="5857524"/>
            <a:ext cx="392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¡DEFENSAS!</a:t>
            </a:r>
            <a:endParaRPr 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72D61C-A09D-4057-B95E-6A23690EF60E}"/>
              </a:ext>
            </a:extLst>
          </p:cNvPr>
          <p:cNvSpPr txBox="1"/>
          <p:nvPr/>
        </p:nvSpPr>
        <p:spPr>
          <a:xfrm>
            <a:off x="4573117" y="2923373"/>
            <a:ext cx="392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¡VIDAS!</a:t>
            </a:r>
            <a:endParaRPr 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7351F3-20CF-452A-8615-213A04D90E17}"/>
              </a:ext>
            </a:extLst>
          </p:cNvPr>
          <p:cNvSpPr txBox="1"/>
          <p:nvPr/>
        </p:nvSpPr>
        <p:spPr>
          <a:xfrm>
            <a:off x="8268223" y="3227338"/>
            <a:ext cx="392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¡MENÚS!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2349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0467-3BE2-484A-B48B-761828D9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TENEMOS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D90DCC-AF0E-449F-AA13-14B9DF7ED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7" y="1092622"/>
            <a:ext cx="1753216" cy="1753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6E8679-7A2F-474A-A126-6C96D8D38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91416" y="1092622"/>
            <a:ext cx="1753216" cy="1753216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DC59EBE0-C1D7-4802-A155-E2FB90882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52488" y="4633103"/>
            <a:ext cx="1396351" cy="1399227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0CA2BE-E4E4-409D-9943-28D708561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7" y="4633103"/>
            <a:ext cx="1396351" cy="13963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2C4497-8A52-4EC5-A7A4-715BC6BDD7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45" y="3731274"/>
            <a:ext cx="1153756" cy="11537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727D7B-1575-46B6-93BC-13AD1AA32C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181" y="3932397"/>
            <a:ext cx="952633" cy="9526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48749C-E926-484E-B104-AEC9DEEBD6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299" y="4782453"/>
            <a:ext cx="952633" cy="9526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5020862-C549-4D1D-A04B-73F5973033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042" y="3829820"/>
            <a:ext cx="952633" cy="9526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A1BF58-22FF-4CD5-A2E6-AF95013F59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98" y="2057851"/>
            <a:ext cx="1753217" cy="29220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0048BA1-4E0D-4928-AD22-5BA12695EF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97" y="2570096"/>
            <a:ext cx="1753218" cy="2922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F1B24D6-6231-4B52-BD74-E9E30A8D01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584" y="1727635"/>
            <a:ext cx="952633" cy="95263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499B7A2-78F0-402D-8D14-291AB333EC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267" y="2252905"/>
            <a:ext cx="952633" cy="95263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47F9AA5-3071-4835-B53A-3881763AEC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01" y="2085156"/>
            <a:ext cx="952633" cy="95263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FCC3C24-6629-44C6-AE19-5CB0B7CA1C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115" y="1335193"/>
            <a:ext cx="952633" cy="95263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18938C8-B853-46CB-847F-BB012F041C34}"/>
              </a:ext>
            </a:extLst>
          </p:cNvPr>
          <p:cNvSpPr txBox="1"/>
          <p:nvPr/>
        </p:nvSpPr>
        <p:spPr>
          <a:xfrm>
            <a:off x="333734" y="2956384"/>
            <a:ext cx="392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¡TRABAJADORES!</a:t>
            </a:r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A61FAB-A0E2-43EE-A41D-82A68A6C1C93}"/>
              </a:ext>
            </a:extLst>
          </p:cNvPr>
          <p:cNvSpPr txBox="1"/>
          <p:nvPr/>
        </p:nvSpPr>
        <p:spPr>
          <a:xfrm>
            <a:off x="333733" y="6029454"/>
            <a:ext cx="392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¡ATACANTES!</a:t>
            </a:r>
            <a:endParaRPr 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55E753-9F5C-4C11-B30A-E439E90525D9}"/>
              </a:ext>
            </a:extLst>
          </p:cNvPr>
          <p:cNvSpPr txBox="1"/>
          <p:nvPr/>
        </p:nvSpPr>
        <p:spPr>
          <a:xfrm>
            <a:off x="5449726" y="5857524"/>
            <a:ext cx="392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¡DEFENSAS!</a:t>
            </a:r>
            <a:endParaRPr 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72D61C-A09D-4057-B95E-6A23690EF60E}"/>
              </a:ext>
            </a:extLst>
          </p:cNvPr>
          <p:cNvSpPr txBox="1"/>
          <p:nvPr/>
        </p:nvSpPr>
        <p:spPr>
          <a:xfrm>
            <a:off x="4573117" y="2923373"/>
            <a:ext cx="392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¡VIDAS!</a:t>
            </a:r>
            <a:endParaRPr 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7351F3-20CF-452A-8615-213A04D90E17}"/>
              </a:ext>
            </a:extLst>
          </p:cNvPr>
          <p:cNvSpPr txBox="1"/>
          <p:nvPr/>
        </p:nvSpPr>
        <p:spPr>
          <a:xfrm>
            <a:off x="8268223" y="3227338"/>
            <a:ext cx="392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¡MENÚS!</a:t>
            </a:r>
            <a:endParaRPr lang="en-US" sz="24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9E0A696-C2A3-470A-B7E2-CA2C4BCFDD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300"/>
          <a:stretch/>
        </p:blipFill>
        <p:spPr>
          <a:xfrm>
            <a:off x="1393371" y="-1441252"/>
            <a:ext cx="9079884" cy="929357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72536E9-2BEF-4770-980B-DB11583420D2}"/>
              </a:ext>
            </a:extLst>
          </p:cNvPr>
          <p:cNvSpPr txBox="1"/>
          <p:nvPr/>
        </p:nvSpPr>
        <p:spPr>
          <a:xfrm>
            <a:off x="4050218" y="350976"/>
            <a:ext cx="39237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¡TODO ELLO EN UN TABLERO EN TIEMPO REAL!</a:t>
            </a:r>
            <a:endParaRPr lang="en-US" sz="54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69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6ED7-0BF2-4975-BFCF-69F441AC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CÓMO MEJORAR LO INMEJORABLE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64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6ED7-0BF2-4975-BFCF-69F441AC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PARA EL HITO 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1D749-CEC3-49F2-888D-EEB1A0E22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1690688"/>
            <a:ext cx="4514850" cy="3381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228006-F219-403E-9DD6-0098E5E82AE7}"/>
              </a:ext>
            </a:extLst>
          </p:cNvPr>
          <p:cNvSpPr txBox="1"/>
          <p:nvPr/>
        </p:nvSpPr>
        <p:spPr>
          <a:xfrm>
            <a:off x="384175" y="5167312"/>
            <a:ext cx="451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FUSIONAR LAS MECANICAS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6619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6ED7-0BF2-4975-BFCF-69F441AC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PARA EL HITO 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1D749-CEC3-49F2-888D-EEB1A0E22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1690688"/>
            <a:ext cx="4514850" cy="3381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228006-F219-403E-9DD6-0098E5E82AE7}"/>
              </a:ext>
            </a:extLst>
          </p:cNvPr>
          <p:cNvSpPr txBox="1"/>
          <p:nvPr/>
        </p:nvSpPr>
        <p:spPr>
          <a:xfrm>
            <a:off x="384175" y="5167312"/>
            <a:ext cx="451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FUSIONAR LAS MECANICAS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B2B66-CBD8-41D0-A7AB-F9BC8EBEC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13" y="1690688"/>
            <a:ext cx="6180665" cy="3381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723E02-235A-4AA3-A412-B4DCA5AB3275}"/>
              </a:ext>
            </a:extLst>
          </p:cNvPr>
          <p:cNvSpPr txBox="1"/>
          <p:nvPr/>
        </p:nvSpPr>
        <p:spPr>
          <a:xfrm>
            <a:off x="6096000" y="5167311"/>
            <a:ext cx="451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INTERNET?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4898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3E4BC-E347-46F2-9ED8-4E3A2F65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Munches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gracies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97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FC8E3-3DE2-4067-943D-DBDF6A346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s-ES" sz="5800" dirty="0"/>
              <a:t>TRIBES</a:t>
            </a:r>
            <a:endParaRPr lang="en-US" sz="58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354ED08-AC8A-4D6B-AB67-90820563B0AE}"/>
              </a:ext>
            </a:extLst>
          </p:cNvPr>
          <p:cNvSpPr txBox="1"/>
          <p:nvPr/>
        </p:nvSpPr>
        <p:spPr>
          <a:xfrm>
            <a:off x="4724400" y="420632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Pablo Villapún</a:t>
            </a:r>
          </a:p>
          <a:p>
            <a:pPr algn="ctr"/>
            <a:r>
              <a:rPr lang="es-ES" dirty="0"/>
              <a:t>Daniel G. Sellán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B86F6-35A0-4C23-856C-9E45F1EF3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3478">
            <a:off x="235975" y="534039"/>
            <a:ext cx="3709852" cy="2086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E1B2C0-1644-4FCF-8B78-641C2E1B4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88" y="1007443"/>
            <a:ext cx="3413780" cy="483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92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FC8E3-3DE2-4067-943D-DBDF6A346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s-ES" sz="5800" dirty="0"/>
              <a:t>TRIBES</a:t>
            </a:r>
            <a:endParaRPr lang="en-US" sz="58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354ED08-AC8A-4D6B-AB67-90820563B0AE}"/>
              </a:ext>
            </a:extLst>
          </p:cNvPr>
          <p:cNvSpPr txBox="1"/>
          <p:nvPr/>
        </p:nvSpPr>
        <p:spPr>
          <a:xfrm>
            <a:off x="4724400" y="420632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Pablo Villapún</a:t>
            </a:r>
          </a:p>
          <a:p>
            <a:pPr algn="ctr"/>
            <a:r>
              <a:rPr lang="es-ES" dirty="0"/>
              <a:t>Daniel G. Sellán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B86F6-35A0-4C23-856C-9E45F1EF3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3478">
            <a:off x="235975" y="534039"/>
            <a:ext cx="3709852" cy="2086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F4CDE8-245C-4CAA-9689-CAF1D3B25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3873">
            <a:off x="8493263" y="751787"/>
            <a:ext cx="2462517" cy="20688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E1B2C0-1644-4FCF-8B78-641C2E1B4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88" y="1007443"/>
            <a:ext cx="3413780" cy="483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39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FC8E3-3DE2-4067-943D-DBDF6A346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s-ES" sz="5800" dirty="0"/>
              <a:t>TRIBES</a:t>
            </a:r>
            <a:endParaRPr lang="en-US" sz="58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354ED08-AC8A-4D6B-AB67-90820563B0AE}"/>
              </a:ext>
            </a:extLst>
          </p:cNvPr>
          <p:cNvSpPr txBox="1"/>
          <p:nvPr/>
        </p:nvSpPr>
        <p:spPr>
          <a:xfrm>
            <a:off x="4724400" y="420632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Pablo Villapún</a:t>
            </a:r>
          </a:p>
          <a:p>
            <a:pPr algn="ctr"/>
            <a:r>
              <a:rPr lang="es-ES" dirty="0"/>
              <a:t>Daniel G. Sellán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B86F6-35A0-4C23-856C-9E45F1EF3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3478">
            <a:off x="235975" y="534039"/>
            <a:ext cx="3709852" cy="2086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F4CDE8-245C-4CAA-9689-CAF1D3B25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3873">
            <a:off x="8493263" y="751787"/>
            <a:ext cx="2462517" cy="2068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EB8BE6-59B8-4985-A64E-620B1D858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748583"/>
            <a:ext cx="2743200" cy="3300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0BF9D6-0E19-4D32-A18E-B02E4B1D7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5221">
            <a:off x="2014216" y="2703198"/>
            <a:ext cx="2438400" cy="34838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E1B2C0-1644-4FCF-8B78-641C2E1B46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88" y="1007443"/>
            <a:ext cx="3413780" cy="48397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242CF2-9AFD-4591-91C3-50B1ED09E1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5228">
            <a:off x="10102679" y="3789653"/>
            <a:ext cx="1495002" cy="21131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845F48-1E17-489B-91D3-3113CA9F8F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9585">
            <a:off x="1066728" y="2399112"/>
            <a:ext cx="2228161" cy="311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27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FC8E3-3DE2-4067-943D-DBDF6A346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s-ES" sz="5800" dirty="0"/>
              <a:t>TRIBES</a:t>
            </a:r>
            <a:endParaRPr lang="en-US" sz="58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354ED08-AC8A-4D6B-AB67-90820563B0AE}"/>
              </a:ext>
            </a:extLst>
          </p:cNvPr>
          <p:cNvSpPr txBox="1"/>
          <p:nvPr/>
        </p:nvSpPr>
        <p:spPr>
          <a:xfrm>
            <a:off x="4724400" y="420632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Pablo Villapún</a:t>
            </a:r>
          </a:p>
          <a:p>
            <a:pPr algn="ctr"/>
            <a:r>
              <a:rPr lang="es-ES" dirty="0"/>
              <a:t>Daniel G. Sellán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B86F6-35A0-4C23-856C-9E45F1EF3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3478">
            <a:off x="235975" y="534039"/>
            <a:ext cx="3709852" cy="2086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F4CDE8-245C-4CAA-9689-CAF1D3B25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3873">
            <a:off x="8493263" y="751787"/>
            <a:ext cx="2462517" cy="2068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EB8BE6-59B8-4985-A64E-620B1D858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748583"/>
            <a:ext cx="2743200" cy="3300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0BF9D6-0E19-4D32-A18E-B02E4B1D7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5221">
            <a:off x="2014216" y="2703198"/>
            <a:ext cx="2438400" cy="34838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E1B2C0-1644-4FCF-8B78-641C2E1B46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88" y="1007443"/>
            <a:ext cx="3413780" cy="48397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242CF2-9AFD-4591-91C3-50B1ED09E1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5228">
            <a:off x="10102679" y="3789653"/>
            <a:ext cx="1495002" cy="21131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CF553D-DF68-4D27-AD38-F1C1F761E1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376" y="-131104"/>
            <a:ext cx="5427293" cy="69891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845F48-1E17-489B-91D3-3113CA9F8F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9585">
            <a:off x="1066728" y="2399112"/>
            <a:ext cx="2228161" cy="311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82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FC8E3-3DE2-4067-943D-DBDF6A346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s-ES" sz="5800" dirty="0"/>
              <a:t>TRIVALS</a:t>
            </a:r>
            <a:endParaRPr lang="en-US" sz="58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354ED08-AC8A-4D6B-AB67-90820563B0AE}"/>
              </a:ext>
            </a:extLst>
          </p:cNvPr>
          <p:cNvSpPr txBox="1"/>
          <p:nvPr/>
        </p:nvSpPr>
        <p:spPr>
          <a:xfrm>
            <a:off x="4724400" y="420632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Pablo Villapún</a:t>
            </a:r>
          </a:p>
          <a:p>
            <a:pPr algn="ctr"/>
            <a:r>
              <a:rPr lang="es-ES" dirty="0"/>
              <a:t>Daniel G. Sellán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51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FC8E3-3DE2-4067-943D-DBDF6A346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s-ES" sz="5800" dirty="0"/>
              <a:t>T(RIVALS)</a:t>
            </a:r>
            <a:endParaRPr lang="en-US" sz="58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354ED08-AC8A-4D6B-AB67-90820563B0AE}"/>
              </a:ext>
            </a:extLst>
          </p:cNvPr>
          <p:cNvSpPr txBox="1"/>
          <p:nvPr/>
        </p:nvSpPr>
        <p:spPr>
          <a:xfrm>
            <a:off x="4724400" y="420632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Pablo Villapún</a:t>
            </a:r>
          </a:p>
          <a:p>
            <a:pPr algn="ctr"/>
            <a:r>
              <a:rPr lang="es-ES" dirty="0"/>
              <a:t>Daniel G. Sellán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97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0379E-3A2A-40C6-8CD6-8462D8C3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¿QUÉ ES TRIVALS?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59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213</Words>
  <Application>Microsoft Office PowerPoint</Application>
  <PresentationFormat>Widescreen</PresentationFormat>
  <Paragraphs>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Comic Sans MS</vt:lpstr>
      <vt:lpstr>Office Theme</vt:lpstr>
      <vt:lpstr>TRIBES</vt:lpstr>
      <vt:lpstr>TRIBES</vt:lpstr>
      <vt:lpstr>TRIBES</vt:lpstr>
      <vt:lpstr>TRIBES</vt:lpstr>
      <vt:lpstr>TRIBES</vt:lpstr>
      <vt:lpstr>TRIBES</vt:lpstr>
      <vt:lpstr>TRIVALS</vt:lpstr>
      <vt:lpstr>T(RIVALS)</vt:lpstr>
      <vt:lpstr>¿QUÉ ES TRIVALS?</vt:lpstr>
      <vt:lpstr>¿QUÉ ES TRIVALS?</vt:lpstr>
      <vt:lpstr>¿QUÉ ES TRIVALS?</vt:lpstr>
      <vt:lpstr>¿QUÉ ES TRIVALS?</vt:lpstr>
      <vt:lpstr>POR DÓNDE DEBERÍAMOS IR</vt:lpstr>
      <vt:lpstr>POR DÓNDE VAMOS</vt:lpstr>
      <vt:lpstr>TENEMOS</vt:lpstr>
      <vt:lpstr>TENEMOS</vt:lpstr>
      <vt:lpstr>TENEMOS</vt:lpstr>
      <vt:lpstr>TENEMOS</vt:lpstr>
      <vt:lpstr>TENEMOS</vt:lpstr>
      <vt:lpstr>TENEMOS</vt:lpstr>
      <vt:lpstr>TENEMOS</vt:lpstr>
      <vt:lpstr>TENEMOS</vt:lpstr>
      <vt:lpstr>CÓMO MEJORAR LO INMEJORABLE</vt:lpstr>
      <vt:lpstr>PARA EL HITO 3</vt:lpstr>
      <vt:lpstr>PARA EL HITO 3</vt:lpstr>
      <vt:lpstr>Munches gracies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TRIBES</dc:title>
  <dc:creator>Daniel G. Sellán</dc:creator>
  <cp:lastModifiedBy>Daniel G. Sellán</cp:lastModifiedBy>
  <cp:revision>4</cp:revision>
  <dcterms:created xsi:type="dcterms:W3CDTF">2019-11-17T17:25:57Z</dcterms:created>
  <dcterms:modified xsi:type="dcterms:W3CDTF">2019-11-17T18:31:09Z</dcterms:modified>
</cp:coreProperties>
</file>