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0" Type="http://schemas.openxmlformats.org/officeDocument/2006/relationships/image" Target="../media/image21.png"/><Relationship Id="rId9" Type="http://schemas.openxmlformats.org/officeDocument/2006/relationships/image" Target="../media/image24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11.png"/><Relationship Id="rId8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2" Type="http://schemas.openxmlformats.org/officeDocument/2006/relationships/image" Target="../media/image23.png"/><Relationship Id="rId9" Type="http://schemas.openxmlformats.org/officeDocument/2006/relationships/image" Target="../media/image24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11.png"/><Relationship Id="rId8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2" Type="http://schemas.openxmlformats.org/officeDocument/2006/relationships/image" Target="../media/image23.png"/><Relationship Id="rId9" Type="http://schemas.openxmlformats.org/officeDocument/2006/relationships/image" Target="../media/image24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11.png"/><Relationship Id="rId8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3" Type="http://schemas.openxmlformats.org/officeDocument/2006/relationships/image" Target="../media/image29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6" Type="http://schemas.openxmlformats.org/officeDocument/2006/relationships/image" Target="../media/image31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11.png"/><Relationship Id="rId8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3" Type="http://schemas.openxmlformats.org/officeDocument/2006/relationships/image" Target="../media/image29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7" Type="http://schemas.openxmlformats.org/officeDocument/2006/relationships/image" Target="../media/image30.png"/><Relationship Id="rId16" Type="http://schemas.openxmlformats.org/officeDocument/2006/relationships/image" Target="../media/image31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11.png"/><Relationship Id="rId8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jpg"/><Relationship Id="rId4" Type="http://schemas.openxmlformats.org/officeDocument/2006/relationships/image" Target="../media/image3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9" Type="http://schemas.openxmlformats.org/officeDocument/2006/relationships/image" Target="../media/image7.jpg"/><Relationship Id="rId5" Type="http://schemas.openxmlformats.org/officeDocument/2006/relationships/image" Target="../media/image2.jpg"/><Relationship Id="rId6" Type="http://schemas.openxmlformats.org/officeDocument/2006/relationships/image" Target="../media/image8.jpg"/><Relationship Id="rId7" Type="http://schemas.openxmlformats.org/officeDocument/2006/relationships/image" Target="../media/image5.jpg"/><Relationship Id="rId8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10" Type="http://schemas.openxmlformats.org/officeDocument/2006/relationships/image" Target="../media/image7.jpg"/><Relationship Id="rId9" Type="http://schemas.openxmlformats.org/officeDocument/2006/relationships/image" Target="../media/image6.jpg"/><Relationship Id="rId5" Type="http://schemas.openxmlformats.org/officeDocument/2006/relationships/image" Target="../media/image2.jpg"/><Relationship Id="rId6" Type="http://schemas.openxmlformats.org/officeDocument/2006/relationships/image" Target="../media/image8.jpg"/><Relationship Id="rId7" Type="http://schemas.openxmlformats.org/officeDocument/2006/relationships/image" Target="../media/image5.jpg"/><Relationship Id="rId8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321734" y="321733"/>
            <a:ext cx="11573488" cy="6214534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 txBox="1"/>
          <p:nvPr>
            <p:ph type="ctrTitle"/>
          </p:nvPr>
        </p:nvSpPr>
        <p:spPr>
          <a:xfrm>
            <a:off x="1524000" y="1122362"/>
            <a:ext cx="9144000" cy="284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Calibri"/>
              <a:buNone/>
            </a:pPr>
            <a:r>
              <a:rPr lang="es-ES" sz="5800"/>
              <a:t>TRIBES</a:t>
            </a:r>
            <a:endParaRPr sz="5800"/>
          </a:p>
        </p:txBody>
      </p:sp>
      <p:cxnSp>
        <p:nvCxnSpPr>
          <p:cNvPr id="105" name="Google Shape;105;p16"/>
          <p:cNvCxnSpPr/>
          <p:nvPr/>
        </p:nvCxnSpPr>
        <p:spPr>
          <a:xfrm>
            <a:off x="4724400" y="4109417"/>
            <a:ext cx="27432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16"/>
          <p:cNvSpPr txBox="1"/>
          <p:nvPr/>
        </p:nvSpPr>
        <p:spPr>
          <a:xfrm>
            <a:off x="4736821" y="4256399"/>
            <a:ext cx="2743200" cy="22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Pablo Villapún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Daniel G. Sellán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1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5"/>
          <p:cNvSpPr txBox="1"/>
          <p:nvPr>
            <p:ph type="title"/>
          </p:nvPr>
        </p:nvSpPr>
        <p:spPr>
          <a:xfrm>
            <a:off x="4380588" y="965199"/>
            <a:ext cx="6766078" cy="492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</a:pPr>
            <a:r>
              <a:rPr lang="es-ES" sz="5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¿QUÉ ES TRIVALS?</a:t>
            </a:r>
            <a:endParaRPr/>
          </a:p>
        </p:txBody>
      </p:sp>
      <p:cxnSp>
        <p:nvCxnSpPr>
          <p:cNvPr id="204" name="Google Shape;204;p25"/>
          <p:cNvCxnSpPr/>
          <p:nvPr/>
        </p:nvCxnSpPr>
        <p:spPr>
          <a:xfrm>
            <a:off x="4055891" y="2057399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5" name="Google Shape;2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646" y="965199"/>
            <a:ext cx="2301421" cy="230142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446899" y="380424"/>
            <a:ext cx="333891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ATACANTES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1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6"/>
          <p:cNvSpPr txBox="1"/>
          <p:nvPr>
            <p:ph type="title"/>
          </p:nvPr>
        </p:nvSpPr>
        <p:spPr>
          <a:xfrm>
            <a:off x="4380588" y="965199"/>
            <a:ext cx="6766078" cy="492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</a:pPr>
            <a:r>
              <a:rPr lang="es-ES" sz="5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¿QUÉ ES TRIVALS?</a:t>
            </a:r>
            <a:endParaRPr/>
          </a:p>
        </p:txBody>
      </p:sp>
      <p:cxnSp>
        <p:nvCxnSpPr>
          <p:cNvPr id="213" name="Google Shape;213;p26"/>
          <p:cNvCxnSpPr/>
          <p:nvPr/>
        </p:nvCxnSpPr>
        <p:spPr>
          <a:xfrm>
            <a:off x="4055891" y="2057399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646" y="965199"/>
            <a:ext cx="2301421" cy="230142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6"/>
          <p:cNvSpPr txBox="1"/>
          <p:nvPr/>
        </p:nvSpPr>
        <p:spPr>
          <a:xfrm>
            <a:off x="446899" y="380424"/>
            <a:ext cx="333891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ATACANTES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6091" y="1058313"/>
            <a:ext cx="2944409" cy="441661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>
            <a:off x="7418827" y="380424"/>
            <a:ext cx="333891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DEFENSAS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1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7"/>
          <p:cNvSpPr txBox="1"/>
          <p:nvPr>
            <p:ph type="title"/>
          </p:nvPr>
        </p:nvSpPr>
        <p:spPr>
          <a:xfrm>
            <a:off x="4380588" y="965199"/>
            <a:ext cx="6766078" cy="492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</a:pPr>
            <a:r>
              <a:rPr lang="es-ES" sz="5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¿QUÉ ES TRIVALS?</a:t>
            </a:r>
            <a:endParaRPr/>
          </a:p>
        </p:txBody>
      </p:sp>
      <p:cxnSp>
        <p:nvCxnSpPr>
          <p:cNvPr id="224" name="Google Shape;224;p27"/>
          <p:cNvCxnSpPr/>
          <p:nvPr/>
        </p:nvCxnSpPr>
        <p:spPr>
          <a:xfrm>
            <a:off x="4055891" y="2057399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5" name="Google Shape;22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646" y="965199"/>
            <a:ext cx="2301421" cy="230142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 txBox="1"/>
          <p:nvPr/>
        </p:nvSpPr>
        <p:spPr>
          <a:xfrm>
            <a:off x="446899" y="380424"/>
            <a:ext cx="333891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ATACANTES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6091" y="1058313"/>
            <a:ext cx="2944409" cy="441661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7"/>
          <p:cNvSpPr txBox="1"/>
          <p:nvPr/>
        </p:nvSpPr>
        <p:spPr>
          <a:xfrm>
            <a:off x="7418827" y="380424"/>
            <a:ext cx="333891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DEFENSAS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87431" y="1868230"/>
            <a:ext cx="3384208" cy="3462912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230" name="Google Shape;230;p27"/>
          <p:cNvPicPr preferRelativeResize="0"/>
          <p:nvPr/>
        </p:nvPicPr>
        <p:blipFill rotWithShape="1">
          <a:blip r:embed="rId6">
            <a:alphaModFix/>
          </a:blip>
          <a:srcRect b="0" l="6023" r="2822" t="0"/>
          <a:stretch/>
        </p:blipFill>
        <p:spPr>
          <a:xfrm>
            <a:off x="5423299" y="1860624"/>
            <a:ext cx="3528355" cy="3463301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231" name="Google Shape;231;p27"/>
          <p:cNvSpPr txBox="1"/>
          <p:nvPr/>
        </p:nvSpPr>
        <p:spPr>
          <a:xfrm>
            <a:off x="3059265" y="2868999"/>
            <a:ext cx="6324975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RECURSOS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POR DÓNDE DEBERÍAMOS IR</a:t>
            </a:r>
            <a:endParaRPr/>
          </a:p>
        </p:txBody>
      </p:sp>
      <p:pic>
        <p:nvPicPr>
          <p:cNvPr id="237" name="Google Shape;23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347" y="1690688"/>
            <a:ext cx="2997132" cy="2000585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6919" y="2860715"/>
            <a:ext cx="3013203" cy="2011312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239" name="Google Shape;23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38633" y="1096403"/>
            <a:ext cx="4186448" cy="4138327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  <p:sp>
        <p:nvSpPr>
          <p:cNvPr id="240" name="Google Shape;240;p28"/>
          <p:cNvSpPr txBox="1"/>
          <p:nvPr/>
        </p:nvSpPr>
        <p:spPr>
          <a:xfrm>
            <a:off x="956345" y="5335398"/>
            <a:ext cx="3923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 HITO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6269968" y="5335397"/>
            <a:ext cx="3923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SEGUNDO HITO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200" y="1008636"/>
            <a:ext cx="3725172" cy="4226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POR DÓNDE VAMOS</a:t>
            </a:r>
            <a:endParaRPr/>
          </a:p>
        </p:txBody>
      </p:sp>
      <p:pic>
        <p:nvPicPr>
          <p:cNvPr id="248" name="Google Shape;24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347" y="1690688"/>
            <a:ext cx="2997132" cy="2000585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249" name="Google Shape;24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6919" y="2860715"/>
            <a:ext cx="3013203" cy="2011312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250" name="Google Shape;25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38633" y="1096403"/>
            <a:ext cx="4186448" cy="4138327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  <p:sp>
        <p:nvSpPr>
          <p:cNvPr id="251" name="Google Shape;251;p29"/>
          <p:cNvSpPr txBox="1"/>
          <p:nvPr/>
        </p:nvSpPr>
        <p:spPr>
          <a:xfrm>
            <a:off x="956345" y="5335398"/>
            <a:ext cx="3923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 HITO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6269968" y="5335397"/>
            <a:ext cx="3923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SEGUNDO HITO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200" y="1008636"/>
            <a:ext cx="3725172" cy="4226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68573" y="1008636"/>
            <a:ext cx="3725172" cy="4226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TENEMOS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TENEMOS</a:t>
            </a:r>
            <a:endParaRPr/>
          </a:p>
        </p:txBody>
      </p:sp>
      <p:pic>
        <p:nvPicPr>
          <p:cNvPr id="265" name="Google Shape;26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407" y="1092622"/>
            <a:ext cx="1753216" cy="175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2591416" y="1092622"/>
            <a:ext cx="1753216" cy="175321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 txBox="1"/>
          <p:nvPr/>
        </p:nvSpPr>
        <p:spPr>
          <a:xfrm>
            <a:off x="333734" y="2956384"/>
            <a:ext cx="3923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¡TRABAJADORES!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TENEMOS</a:t>
            </a:r>
            <a:endParaRPr/>
          </a:p>
        </p:txBody>
      </p:sp>
      <p:pic>
        <p:nvPicPr>
          <p:cNvPr id="273" name="Google Shape;27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407" y="1092622"/>
            <a:ext cx="1753216" cy="175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2591416" y="1092622"/>
            <a:ext cx="1753216" cy="175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2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2652488" y="4633103"/>
            <a:ext cx="1396351" cy="1399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2407" y="4633103"/>
            <a:ext cx="1396351" cy="139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18745" y="3731274"/>
            <a:ext cx="1153756" cy="115375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2"/>
          <p:cNvSpPr txBox="1"/>
          <p:nvPr/>
        </p:nvSpPr>
        <p:spPr>
          <a:xfrm>
            <a:off x="333734" y="2956384"/>
            <a:ext cx="3923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¡TRABAJADORES!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333733" y="6029454"/>
            <a:ext cx="3923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¡ATACANTES!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TENEMOS</a:t>
            </a:r>
            <a:endParaRPr/>
          </a:p>
        </p:txBody>
      </p:sp>
      <p:pic>
        <p:nvPicPr>
          <p:cNvPr id="285" name="Google Shape;28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407" y="1092622"/>
            <a:ext cx="1753216" cy="175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2591416" y="1092622"/>
            <a:ext cx="1753216" cy="175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3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2652488" y="4633103"/>
            <a:ext cx="1396351" cy="1399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2407" y="4633103"/>
            <a:ext cx="1396351" cy="139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18745" y="3731274"/>
            <a:ext cx="1153756" cy="1153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98181" y="3932397"/>
            <a:ext cx="952633" cy="95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35299" y="4782453"/>
            <a:ext cx="952633" cy="95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869042" y="3829820"/>
            <a:ext cx="952633" cy="95263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 txBox="1"/>
          <p:nvPr/>
        </p:nvSpPr>
        <p:spPr>
          <a:xfrm>
            <a:off x="333734" y="2956384"/>
            <a:ext cx="3923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¡TRABAJADORES!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333733" y="6029454"/>
            <a:ext cx="3923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¡ATACANTES!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3"/>
          <p:cNvSpPr txBox="1"/>
          <p:nvPr/>
        </p:nvSpPr>
        <p:spPr>
          <a:xfrm>
            <a:off x="5449726" y="5857524"/>
            <a:ext cx="3923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¡DEFENSAS!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TENEMOS</a:t>
            </a:r>
            <a:endParaRPr/>
          </a:p>
        </p:txBody>
      </p:sp>
      <p:pic>
        <p:nvPicPr>
          <p:cNvPr id="301" name="Google Shape;30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407" y="1092622"/>
            <a:ext cx="1753216" cy="175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2591416" y="1092622"/>
            <a:ext cx="1753216" cy="175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4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2652488" y="4633103"/>
            <a:ext cx="1396351" cy="1399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2407" y="4633103"/>
            <a:ext cx="1396351" cy="139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18745" y="3731274"/>
            <a:ext cx="1153756" cy="1153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98181" y="3932397"/>
            <a:ext cx="952633" cy="95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35299" y="4782453"/>
            <a:ext cx="952633" cy="95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869042" y="3829820"/>
            <a:ext cx="952633" cy="95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658398" y="2057851"/>
            <a:ext cx="1753217" cy="292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658397" y="2570096"/>
            <a:ext cx="1753218" cy="292203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4"/>
          <p:cNvSpPr txBox="1"/>
          <p:nvPr/>
        </p:nvSpPr>
        <p:spPr>
          <a:xfrm>
            <a:off x="333734" y="2956384"/>
            <a:ext cx="3923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¡TRABAJADORES!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4"/>
          <p:cNvSpPr txBox="1"/>
          <p:nvPr/>
        </p:nvSpPr>
        <p:spPr>
          <a:xfrm>
            <a:off x="333733" y="6029454"/>
            <a:ext cx="3923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¡ATACANTES!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4"/>
          <p:cNvSpPr txBox="1"/>
          <p:nvPr/>
        </p:nvSpPr>
        <p:spPr>
          <a:xfrm>
            <a:off x="5449726" y="5857524"/>
            <a:ext cx="3923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¡DEFENSAS!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4573117" y="2923373"/>
            <a:ext cx="3923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¡VIDAS!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5112867" y="3169338"/>
            <a:ext cx="392377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jajaj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321734" y="321733"/>
            <a:ext cx="11573488" cy="6214534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>
            <p:ph type="ctrTitle"/>
          </p:nvPr>
        </p:nvSpPr>
        <p:spPr>
          <a:xfrm>
            <a:off x="1524000" y="1122362"/>
            <a:ext cx="9144000" cy="284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Calibri"/>
              <a:buNone/>
            </a:pPr>
            <a:r>
              <a:rPr lang="es-ES" sz="5800"/>
              <a:t>TRIBES</a:t>
            </a:r>
            <a:endParaRPr sz="5800"/>
          </a:p>
        </p:txBody>
      </p:sp>
      <p:cxnSp>
        <p:nvCxnSpPr>
          <p:cNvPr id="114" name="Google Shape;114;p17"/>
          <p:cNvCxnSpPr/>
          <p:nvPr/>
        </p:nvCxnSpPr>
        <p:spPr>
          <a:xfrm>
            <a:off x="4724400" y="4109417"/>
            <a:ext cx="27432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17"/>
          <p:cNvSpPr txBox="1"/>
          <p:nvPr/>
        </p:nvSpPr>
        <p:spPr>
          <a:xfrm>
            <a:off x="4724400" y="4206327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Pablo Villapún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Daniel G. Sellán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1588" y="1007443"/>
            <a:ext cx="3413780" cy="4839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TENEMOS</a:t>
            </a:r>
            <a:endParaRPr/>
          </a:p>
        </p:txBody>
      </p:sp>
      <p:pic>
        <p:nvPicPr>
          <p:cNvPr id="321" name="Google Shape;32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407" y="1092622"/>
            <a:ext cx="1753216" cy="175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2591416" y="1092622"/>
            <a:ext cx="1753216" cy="175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5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2652488" y="4633103"/>
            <a:ext cx="1396351" cy="1399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2407" y="4633103"/>
            <a:ext cx="1396351" cy="139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18745" y="3731274"/>
            <a:ext cx="1153756" cy="1153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98181" y="3932397"/>
            <a:ext cx="952633" cy="95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35299" y="4782453"/>
            <a:ext cx="952633" cy="95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869042" y="3829820"/>
            <a:ext cx="952633" cy="95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658398" y="2057851"/>
            <a:ext cx="1753217" cy="292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658397" y="2570096"/>
            <a:ext cx="1753218" cy="29220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/>
          <p:nvPr/>
        </p:nvSpPr>
        <p:spPr>
          <a:xfrm>
            <a:off x="333734" y="2956384"/>
            <a:ext cx="3923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¡TRABAJADORES!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5"/>
          <p:cNvSpPr txBox="1"/>
          <p:nvPr/>
        </p:nvSpPr>
        <p:spPr>
          <a:xfrm>
            <a:off x="333733" y="6029454"/>
            <a:ext cx="3923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¡ATACANTES!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5"/>
          <p:cNvSpPr txBox="1"/>
          <p:nvPr/>
        </p:nvSpPr>
        <p:spPr>
          <a:xfrm>
            <a:off x="5449726" y="5857524"/>
            <a:ext cx="3923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¡DEFENSAS!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5"/>
          <p:cNvSpPr txBox="1"/>
          <p:nvPr/>
        </p:nvSpPr>
        <p:spPr>
          <a:xfrm>
            <a:off x="4573117" y="2923373"/>
            <a:ext cx="3923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¡VIDAS!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TENEMOS</a:t>
            </a:r>
            <a:endParaRPr/>
          </a:p>
        </p:txBody>
      </p:sp>
      <p:pic>
        <p:nvPicPr>
          <p:cNvPr id="340" name="Google Shape;34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407" y="1092622"/>
            <a:ext cx="1753216" cy="175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2591416" y="1092622"/>
            <a:ext cx="1753216" cy="175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6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2652488" y="4633103"/>
            <a:ext cx="1396351" cy="1399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2407" y="4633103"/>
            <a:ext cx="1396351" cy="139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18745" y="3731274"/>
            <a:ext cx="1153756" cy="1153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98181" y="3932397"/>
            <a:ext cx="952633" cy="95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35299" y="4782453"/>
            <a:ext cx="952633" cy="95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869042" y="3829820"/>
            <a:ext cx="952633" cy="95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658398" y="2057851"/>
            <a:ext cx="1753217" cy="292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658397" y="2570096"/>
            <a:ext cx="1753218" cy="292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600584" y="1727635"/>
            <a:ext cx="952633" cy="95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124267" y="2252905"/>
            <a:ext cx="952633" cy="95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076901" y="2085156"/>
            <a:ext cx="952633" cy="95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0448115" y="1335193"/>
            <a:ext cx="952633" cy="952633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6"/>
          <p:cNvSpPr txBox="1"/>
          <p:nvPr/>
        </p:nvSpPr>
        <p:spPr>
          <a:xfrm>
            <a:off x="333734" y="2956384"/>
            <a:ext cx="3923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¡TRABAJADORES!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6"/>
          <p:cNvSpPr txBox="1"/>
          <p:nvPr/>
        </p:nvSpPr>
        <p:spPr>
          <a:xfrm>
            <a:off x="333733" y="6029454"/>
            <a:ext cx="3923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¡ATACANTES!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6"/>
          <p:cNvSpPr txBox="1"/>
          <p:nvPr/>
        </p:nvSpPr>
        <p:spPr>
          <a:xfrm>
            <a:off x="5449726" y="5857524"/>
            <a:ext cx="3923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¡DEFENSAS!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6"/>
          <p:cNvSpPr txBox="1"/>
          <p:nvPr/>
        </p:nvSpPr>
        <p:spPr>
          <a:xfrm>
            <a:off x="4573117" y="2923373"/>
            <a:ext cx="3923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¡VIDAS!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6"/>
          <p:cNvSpPr txBox="1"/>
          <p:nvPr/>
        </p:nvSpPr>
        <p:spPr>
          <a:xfrm>
            <a:off x="8268223" y="3227338"/>
            <a:ext cx="3923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¡MENÚS!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TENEMOS</a:t>
            </a:r>
            <a:endParaRPr/>
          </a:p>
        </p:txBody>
      </p:sp>
      <p:pic>
        <p:nvPicPr>
          <p:cNvPr id="364" name="Google Shape;36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407" y="1092622"/>
            <a:ext cx="1753216" cy="175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2591416" y="1092622"/>
            <a:ext cx="1753216" cy="175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7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2652488" y="4633103"/>
            <a:ext cx="1396351" cy="1399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2407" y="4633103"/>
            <a:ext cx="1396351" cy="139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18745" y="3731274"/>
            <a:ext cx="1153756" cy="1153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98181" y="3932397"/>
            <a:ext cx="952633" cy="95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35299" y="4782453"/>
            <a:ext cx="952633" cy="95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869042" y="3829820"/>
            <a:ext cx="952633" cy="95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658398" y="2057851"/>
            <a:ext cx="1753217" cy="292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658397" y="2570096"/>
            <a:ext cx="1753218" cy="292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600584" y="1727635"/>
            <a:ext cx="952633" cy="95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124267" y="2252905"/>
            <a:ext cx="952633" cy="95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076901" y="2085156"/>
            <a:ext cx="952633" cy="95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0448115" y="1335193"/>
            <a:ext cx="952633" cy="952633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7"/>
          <p:cNvSpPr txBox="1"/>
          <p:nvPr/>
        </p:nvSpPr>
        <p:spPr>
          <a:xfrm>
            <a:off x="333734" y="2956384"/>
            <a:ext cx="3923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¡TRABAJADORES!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7"/>
          <p:cNvSpPr txBox="1"/>
          <p:nvPr/>
        </p:nvSpPr>
        <p:spPr>
          <a:xfrm>
            <a:off x="333733" y="6029454"/>
            <a:ext cx="3923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¡ATACANTES!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7"/>
          <p:cNvSpPr txBox="1"/>
          <p:nvPr/>
        </p:nvSpPr>
        <p:spPr>
          <a:xfrm>
            <a:off x="5449726" y="5857524"/>
            <a:ext cx="3923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¡DEFENSAS!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7"/>
          <p:cNvSpPr txBox="1"/>
          <p:nvPr/>
        </p:nvSpPr>
        <p:spPr>
          <a:xfrm>
            <a:off x="4573117" y="2923373"/>
            <a:ext cx="3923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¡VIDAS!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7"/>
          <p:cNvSpPr txBox="1"/>
          <p:nvPr/>
        </p:nvSpPr>
        <p:spPr>
          <a:xfrm>
            <a:off x="8268223" y="3227338"/>
            <a:ext cx="3923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¡MENÚS!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37"/>
          <p:cNvPicPr preferRelativeResize="0"/>
          <p:nvPr/>
        </p:nvPicPr>
        <p:blipFill rotWithShape="1">
          <a:blip r:embed="rId17">
            <a:alphaModFix/>
          </a:blip>
          <a:srcRect b="0" l="4300" r="0" t="0"/>
          <a:stretch/>
        </p:blipFill>
        <p:spPr>
          <a:xfrm>
            <a:off x="1393371" y="-1441252"/>
            <a:ext cx="9079884" cy="9293579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7"/>
          <p:cNvSpPr txBox="1"/>
          <p:nvPr/>
        </p:nvSpPr>
        <p:spPr>
          <a:xfrm>
            <a:off x="4050218" y="350976"/>
            <a:ext cx="3923777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¡TODO ELLO EN UN TABLERO EN TIEMPO REAL!</a:t>
            </a:r>
            <a:endParaRPr b="1" sz="5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CÓMO MEJORAR LO INMEJORABLE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PARA EL HITO 3</a:t>
            </a:r>
            <a:endParaRPr/>
          </a:p>
        </p:txBody>
      </p:sp>
      <p:pic>
        <p:nvPicPr>
          <p:cNvPr id="395" name="Google Shape;39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175" y="1690688"/>
            <a:ext cx="4514850" cy="338137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396" name="Google Shape;396;p39"/>
          <p:cNvSpPr txBox="1"/>
          <p:nvPr/>
        </p:nvSpPr>
        <p:spPr>
          <a:xfrm>
            <a:off x="384175" y="5167312"/>
            <a:ext cx="45148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FUSIONAR LAS MECANICAS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PARA EL HITO 3</a:t>
            </a:r>
            <a:endParaRPr/>
          </a:p>
        </p:txBody>
      </p:sp>
      <p:pic>
        <p:nvPicPr>
          <p:cNvPr id="402" name="Google Shape;40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175" y="1690688"/>
            <a:ext cx="4514850" cy="338137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403" name="Google Shape;403;p40"/>
          <p:cNvSpPr txBox="1"/>
          <p:nvPr/>
        </p:nvSpPr>
        <p:spPr>
          <a:xfrm>
            <a:off x="384175" y="5167312"/>
            <a:ext cx="45148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FUSIONAR LAS MECANICAS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4" name="Google Shape;40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0913" y="1690688"/>
            <a:ext cx="6180665" cy="338137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405" name="Google Shape;405;p40"/>
          <p:cNvSpPr txBox="1"/>
          <p:nvPr/>
        </p:nvSpPr>
        <p:spPr>
          <a:xfrm>
            <a:off x="6096000" y="5167311"/>
            <a:ext cx="45148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1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41"/>
          <p:cNvSpPr/>
          <p:nvPr/>
        </p:nvSpPr>
        <p:spPr>
          <a:xfrm>
            <a:off x="321734" y="321733"/>
            <a:ext cx="11573488" cy="6214534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1"/>
          <p:cNvSpPr txBox="1"/>
          <p:nvPr>
            <p:ph type="title"/>
          </p:nvPr>
        </p:nvSpPr>
        <p:spPr>
          <a:xfrm>
            <a:off x="1524000" y="1122362"/>
            <a:ext cx="9144000" cy="284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Calibri"/>
              <a:buNone/>
            </a:pPr>
            <a:r>
              <a:rPr lang="es-ES" sz="5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Munches gracies</a:t>
            </a:r>
            <a:endParaRPr sz="5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41"/>
          <p:cNvCxnSpPr/>
          <p:nvPr/>
        </p:nvCxnSpPr>
        <p:spPr>
          <a:xfrm>
            <a:off x="4724400" y="4109417"/>
            <a:ext cx="27432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4" name="Google Shape;414;p41"/>
          <p:cNvSpPr txBox="1"/>
          <p:nvPr>
            <p:ph type="title"/>
          </p:nvPr>
        </p:nvSpPr>
        <p:spPr>
          <a:xfrm>
            <a:off x="1536475" y="2007300"/>
            <a:ext cx="9144000" cy="28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Calibri"/>
              <a:buNone/>
            </a:pPr>
            <a:r>
              <a:rPr lang="es-ES" sz="3600"/>
              <a:t>Dziękuję Bardzo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321734" y="321733"/>
            <a:ext cx="11573488" cy="6214534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 txBox="1"/>
          <p:nvPr>
            <p:ph type="ctrTitle"/>
          </p:nvPr>
        </p:nvSpPr>
        <p:spPr>
          <a:xfrm>
            <a:off x="1524000" y="1122362"/>
            <a:ext cx="9144000" cy="284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Calibri"/>
              <a:buNone/>
            </a:pPr>
            <a:r>
              <a:rPr lang="es-ES" sz="5800"/>
              <a:t>TRIBES</a:t>
            </a:r>
            <a:endParaRPr sz="5800"/>
          </a:p>
        </p:txBody>
      </p:sp>
      <p:cxnSp>
        <p:nvCxnSpPr>
          <p:cNvPr id="124" name="Google Shape;124;p18"/>
          <p:cNvCxnSpPr/>
          <p:nvPr/>
        </p:nvCxnSpPr>
        <p:spPr>
          <a:xfrm>
            <a:off x="4724400" y="4109417"/>
            <a:ext cx="27432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18"/>
          <p:cNvSpPr txBox="1"/>
          <p:nvPr/>
        </p:nvSpPr>
        <p:spPr>
          <a:xfrm>
            <a:off x="4724400" y="4206327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Pablo Villapún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Daniel G. Sellán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116522">
            <a:off x="235975" y="534039"/>
            <a:ext cx="3709852" cy="2086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1588" y="1007443"/>
            <a:ext cx="3413780" cy="4839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321734" y="321733"/>
            <a:ext cx="11573488" cy="6214534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 txBox="1"/>
          <p:nvPr>
            <p:ph type="ctrTitle"/>
          </p:nvPr>
        </p:nvSpPr>
        <p:spPr>
          <a:xfrm>
            <a:off x="1524000" y="1122362"/>
            <a:ext cx="9144000" cy="284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Calibri"/>
              <a:buNone/>
            </a:pPr>
            <a:r>
              <a:rPr lang="es-ES" sz="5800"/>
              <a:t>TRIBES</a:t>
            </a:r>
            <a:endParaRPr sz="5800"/>
          </a:p>
        </p:txBody>
      </p:sp>
      <p:cxnSp>
        <p:nvCxnSpPr>
          <p:cNvPr id="135" name="Google Shape;135;p19"/>
          <p:cNvCxnSpPr/>
          <p:nvPr/>
        </p:nvCxnSpPr>
        <p:spPr>
          <a:xfrm>
            <a:off x="4724400" y="4109417"/>
            <a:ext cx="27432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19"/>
          <p:cNvSpPr txBox="1"/>
          <p:nvPr/>
        </p:nvSpPr>
        <p:spPr>
          <a:xfrm>
            <a:off x="4724400" y="4206327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Pablo Villapún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Daniel G. Sellán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116522">
            <a:off x="235975" y="534039"/>
            <a:ext cx="3709852" cy="2086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533873">
            <a:off x="8493263" y="751787"/>
            <a:ext cx="2462517" cy="206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1588" y="1007443"/>
            <a:ext cx="3413780" cy="4839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321734" y="321733"/>
            <a:ext cx="11573488" cy="6214534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>
            <p:ph type="ctrTitle"/>
          </p:nvPr>
        </p:nvSpPr>
        <p:spPr>
          <a:xfrm>
            <a:off x="1524000" y="1122362"/>
            <a:ext cx="9144000" cy="284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Calibri"/>
              <a:buNone/>
            </a:pPr>
            <a:r>
              <a:rPr lang="es-ES" sz="5800"/>
              <a:t>TRIBES</a:t>
            </a:r>
            <a:endParaRPr sz="5800"/>
          </a:p>
        </p:txBody>
      </p:sp>
      <p:cxnSp>
        <p:nvCxnSpPr>
          <p:cNvPr id="147" name="Google Shape;147;p20"/>
          <p:cNvCxnSpPr/>
          <p:nvPr/>
        </p:nvCxnSpPr>
        <p:spPr>
          <a:xfrm>
            <a:off x="4724400" y="4109417"/>
            <a:ext cx="27432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20"/>
          <p:cNvSpPr txBox="1"/>
          <p:nvPr/>
        </p:nvSpPr>
        <p:spPr>
          <a:xfrm>
            <a:off x="4724400" y="4206327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Pablo Villapún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Daniel G. Sellán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116522">
            <a:off x="235975" y="534039"/>
            <a:ext cx="3709852" cy="2086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533873">
            <a:off x="8493263" y="751787"/>
            <a:ext cx="2462517" cy="206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67600" y="2748583"/>
            <a:ext cx="2743200" cy="3300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974779">
            <a:off x="2014216" y="2703198"/>
            <a:ext cx="2438400" cy="3483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01588" y="1007443"/>
            <a:ext cx="3413780" cy="4839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974772">
            <a:off x="10102679" y="3789653"/>
            <a:ext cx="1495002" cy="211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549585">
            <a:off x="1066728" y="2399112"/>
            <a:ext cx="2228161" cy="311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321734" y="321733"/>
            <a:ext cx="11573488" cy="6214534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1"/>
          <p:cNvSpPr txBox="1"/>
          <p:nvPr>
            <p:ph type="ctrTitle"/>
          </p:nvPr>
        </p:nvSpPr>
        <p:spPr>
          <a:xfrm>
            <a:off x="1524000" y="1122362"/>
            <a:ext cx="9144000" cy="284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Calibri"/>
              <a:buNone/>
            </a:pPr>
            <a:r>
              <a:rPr lang="es-ES" sz="5800"/>
              <a:t>TRIBES</a:t>
            </a:r>
            <a:endParaRPr sz="5800"/>
          </a:p>
        </p:txBody>
      </p:sp>
      <p:cxnSp>
        <p:nvCxnSpPr>
          <p:cNvPr id="163" name="Google Shape;163;p21"/>
          <p:cNvCxnSpPr/>
          <p:nvPr/>
        </p:nvCxnSpPr>
        <p:spPr>
          <a:xfrm>
            <a:off x="4724400" y="4109417"/>
            <a:ext cx="27432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21"/>
          <p:cNvSpPr txBox="1"/>
          <p:nvPr/>
        </p:nvSpPr>
        <p:spPr>
          <a:xfrm>
            <a:off x="4724400" y="4206327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Pablo Villapún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Daniel G. Sellán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116522">
            <a:off x="235975" y="534039"/>
            <a:ext cx="3709852" cy="2086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533873">
            <a:off x="8493263" y="751787"/>
            <a:ext cx="2462517" cy="206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67600" y="2748583"/>
            <a:ext cx="2743200" cy="3300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974779">
            <a:off x="2014216" y="2703198"/>
            <a:ext cx="2438400" cy="3483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01588" y="1007443"/>
            <a:ext cx="3413780" cy="4839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974772">
            <a:off x="10102679" y="3789653"/>
            <a:ext cx="1495002" cy="211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53376" y="-131104"/>
            <a:ext cx="5427293" cy="6989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9585">
            <a:off x="1066728" y="2399112"/>
            <a:ext cx="2228161" cy="311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321734" y="321733"/>
            <a:ext cx="11573488" cy="6214534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2"/>
          <p:cNvSpPr txBox="1"/>
          <p:nvPr>
            <p:ph type="ctrTitle"/>
          </p:nvPr>
        </p:nvSpPr>
        <p:spPr>
          <a:xfrm>
            <a:off x="1524000" y="1122362"/>
            <a:ext cx="9144000" cy="284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Calibri"/>
              <a:buNone/>
            </a:pPr>
            <a:r>
              <a:rPr lang="es-ES" sz="5800"/>
              <a:t>TRIVALS</a:t>
            </a:r>
            <a:endParaRPr sz="5800"/>
          </a:p>
        </p:txBody>
      </p:sp>
      <p:cxnSp>
        <p:nvCxnSpPr>
          <p:cNvPr id="180" name="Google Shape;180;p22"/>
          <p:cNvCxnSpPr/>
          <p:nvPr/>
        </p:nvCxnSpPr>
        <p:spPr>
          <a:xfrm>
            <a:off x="4724400" y="4109417"/>
            <a:ext cx="27432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22"/>
          <p:cNvSpPr txBox="1"/>
          <p:nvPr/>
        </p:nvSpPr>
        <p:spPr>
          <a:xfrm>
            <a:off x="4724400" y="4206327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Pablo Villapún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Daniel G. Sellán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321734" y="321733"/>
            <a:ext cx="11573488" cy="6214534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3"/>
          <p:cNvSpPr txBox="1"/>
          <p:nvPr>
            <p:ph type="ctrTitle"/>
          </p:nvPr>
        </p:nvSpPr>
        <p:spPr>
          <a:xfrm>
            <a:off x="1524000" y="1122362"/>
            <a:ext cx="9144000" cy="284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Calibri"/>
              <a:buNone/>
            </a:pPr>
            <a:r>
              <a:rPr lang="es-ES" sz="5800"/>
              <a:t>T(RIVALS)</a:t>
            </a:r>
            <a:endParaRPr sz="5800"/>
          </a:p>
        </p:txBody>
      </p:sp>
      <p:cxnSp>
        <p:nvCxnSpPr>
          <p:cNvPr id="189" name="Google Shape;189;p23"/>
          <p:cNvCxnSpPr/>
          <p:nvPr/>
        </p:nvCxnSpPr>
        <p:spPr>
          <a:xfrm>
            <a:off x="4724400" y="4109417"/>
            <a:ext cx="27432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23"/>
          <p:cNvSpPr txBox="1"/>
          <p:nvPr/>
        </p:nvSpPr>
        <p:spPr>
          <a:xfrm>
            <a:off x="4724400" y="4206327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Pablo Villapún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Daniel G. Sellán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1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4"/>
          <p:cNvSpPr txBox="1"/>
          <p:nvPr>
            <p:ph type="title"/>
          </p:nvPr>
        </p:nvSpPr>
        <p:spPr>
          <a:xfrm>
            <a:off x="4380588" y="965199"/>
            <a:ext cx="6766078" cy="492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</a:pPr>
            <a:r>
              <a:rPr lang="es-ES" sz="5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¿QUÉ ES TRIVALS?</a:t>
            </a:r>
            <a:endParaRPr/>
          </a:p>
        </p:txBody>
      </p:sp>
      <p:cxnSp>
        <p:nvCxnSpPr>
          <p:cNvPr id="197" name="Google Shape;197;p24"/>
          <p:cNvCxnSpPr/>
          <p:nvPr/>
        </p:nvCxnSpPr>
        <p:spPr>
          <a:xfrm>
            <a:off x="4055891" y="2057399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