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7F36AE-F77C-4854-81C3-2D749D1ACCF4}" v="38" dt="2019-10-20T15:46:22.0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González Sellán" userId="2f8bc1f2c7576c9e" providerId="LiveId" clId="{9D7F36AE-F77C-4854-81C3-2D749D1ACCF4}"/>
    <pc:docChg chg="undo custSel mod addSld delSld modSld sldOrd">
      <pc:chgData name="Daniel González Sellán" userId="2f8bc1f2c7576c9e" providerId="LiveId" clId="{9D7F36AE-F77C-4854-81C3-2D749D1ACCF4}" dt="2019-10-20T15:47:32.580" v="543" actId="403"/>
      <pc:docMkLst>
        <pc:docMk/>
      </pc:docMkLst>
      <pc:sldChg chg="modSp ord">
        <pc:chgData name="Daniel González Sellán" userId="2f8bc1f2c7576c9e" providerId="LiveId" clId="{9D7F36AE-F77C-4854-81C3-2D749D1ACCF4}" dt="2019-10-20T15:47:25.967" v="537" actId="403"/>
        <pc:sldMkLst>
          <pc:docMk/>
          <pc:sldMk cId="2584292214" sldId="263"/>
        </pc:sldMkLst>
        <pc:spChg chg="mod">
          <ac:chgData name="Daniel González Sellán" userId="2f8bc1f2c7576c9e" providerId="LiveId" clId="{9D7F36AE-F77C-4854-81C3-2D749D1ACCF4}" dt="2019-10-20T15:47:25.967" v="537" actId="403"/>
          <ac:spMkLst>
            <pc:docMk/>
            <pc:sldMk cId="2584292214" sldId="263"/>
            <ac:spMk id="2" creationId="{4A1E4228-1475-49A0-BF73-265211E19663}"/>
          </ac:spMkLst>
        </pc:spChg>
      </pc:sldChg>
      <pc:sldChg chg="addSp delSp modSp">
        <pc:chgData name="Daniel González Sellán" userId="2f8bc1f2c7576c9e" providerId="LiveId" clId="{9D7F36AE-F77C-4854-81C3-2D749D1ACCF4}" dt="2019-10-20T15:13:15.047" v="55" actId="1076"/>
        <pc:sldMkLst>
          <pc:docMk/>
          <pc:sldMk cId="1625705604" sldId="264"/>
        </pc:sldMkLst>
        <pc:spChg chg="add mod">
          <ac:chgData name="Daniel González Sellán" userId="2f8bc1f2c7576c9e" providerId="LiveId" clId="{9D7F36AE-F77C-4854-81C3-2D749D1ACCF4}" dt="2019-10-20T15:13:15.047" v="55" actId="1076"/>
          <ac:spMkLst>
            <pc:docMk/>
            <pc:sldMk cId="1625705604" sldId="264"/>
            <ac:spMk id="2" creationId="{CE1B1689-DFFF-482C-8492-AC2CA4AFE49B}"/>
          </ac:spMkLst>
        </pc:spChg>
        <pc:spChg chg="del">
          <ac:chgData name="Daniel González Sellán" userId="2f8bc1f2c7576c9e" providerId="LiveId" clId="{9D7F36AE-F77C-4854-81C3-2D749D1ACCF4}" dt="2019-10-20T15:12:07.503" v="12" actId="478"/>
          <ac:spMkLst>
            <pc:docMk/>
            <pc:sldMk cId="1625705604" sldId="264"/>
            <ac:spMk id="6" creationId="{55F2BD73-ED4D-4A91-9A7E-3FBFC2487668}"/>
          </ac:spMkLst>
        </pc:spChg>
        <pc:spChg chg="del">
          <ac:chgData name="Daniel González Sellán" userId="2f8bc1f2c7576c9e" providerId="LiveId" clId="{9D7F36AE-F77C-4854-81C3-2D749D1ACCF4}" dt="2019-10-20T15:12:12.590" v="15" actId="478"/>
          <ac:spMkLst>
            <pc:docMk/>
            <pc:sldMk cId="1625705604" sldId="264"/>
            <ac:spMk id="7" creationId="{ADDA00C0-A06C-4BC7-B43C-CAA85A1EC793}"/>
          </ac:spMkLst>
        </pc:spChg>
        <pc:spChg chg="del">
          <ac:chgData name="Daniel González Sellán" userId="2f8bc1f2c7576c9e" providerId="LiveId" clId="{9D7F36AE-F77C-4854-81C3-2D749D1ACCF4}" dt="2019-10-20T15:12:03.121" v="10" actId="478"/>
          <ac:spMkLst>
            <pc:docMk/>
            <pc:sldMk cId="1625705604" sldId="264"/>
            <ac:spMk id="8" creationId="{570F1D0A-3E6B-47D0-BEA1-84D0BFAF05D0}"/>
          </ac:spMkLst>
        </pc:spChg>
        <pc:spChg chg="del">
          <ac:chgData name="Daniel González Sellán" userId="2f8bc1f2c7576c9e" providerId="LiveId" clId="{9D7F36AE-F77C-4854-81C3-2D749D1ACCF4}" dt="2019-10-20T15:11:16.666" v="0" actId="478"/>
          <ac:spMkLst>
            <pc:docMk/>
            <pc:sldMk cId="1625705604" sldId="264"/>
            <ac:spMk id="9" creationId="{F8386B12-16E8-4A92-A16B-795E64C58B0D}"/>
          </ac:spMkLst>
        </pc:spChg>
        <pc:spChg chg="add mod">
          <ac:chgData name="Daniel González Sellán" userId="2f8bc1f2c7576c9e" providerId="LiveId" clId="{9D7F36AE-F77C-4854-81C3-2D749D1ACCF4}" dt="2019-10-20T15:12:05.414" v="11" actId="1076"/>
          <ac:spMkLst>
            <pc:docMk/>
            <pc:sldMk cId="1625705604" sldId="264"/>
            <ac:spMk id="10" creationId="{96E4DFE8-BB02-40CA-AE9E-417822E46230}"/>
          </ac:spMkLst>
        </pc:spChg>
        <pc:spChg chg="add mod">
          <ac:chgData name="Daniel González Sellán" userId="2f8bc1f2c7576c9e" providerId="LiveId" clId="{9D7F36AE-F77C-4854-81C3-2D749D1ACCF4}" dt="2019-10-20T15:12:11.202" v="14" actId="1076"/>
          <ac:spMkLst>
            <pc:docMk/>
            <pc:sldMk cId="1625705604" sldId="264"/>
            <ac:spMk id="12" creationId="{E0259996-8EE9-461F-8849-E92A6FD37319}"/>
          </ac:spMkLst>
        </pc:spChg>
        <pc:spChg chg="add mod">
          <ac:chgData name="Daniel González Sellán" userId="2f8bc1f2c7576c9e" providerId="LiveId" clId="{9D7F36AE-F77C-4854-81C3-2D749D1ACCF4}" dt="2019-10-20T15:12:15.811" v="17" actId="1076"/>
          <ac:spMkLst>
            <pc:docMk/>
            <pc:sldMk cId="1625705604" sldId="264"/>
            <ac:spMk id="13" creationId="{4AEF9B43-D850-48D7-A4A3-E4D1A17588A1}"/>
          </ac:spMkLst>
        </pc:spChg>
      </pc:sldChg>
      <pc:sldChg chg="addSp delSp modSp">
        <pc:chgData name="Daniel González Sellán" userId="2f8bc1f2c7576c9e" providerId="LiveId" clId="{9D7F36AE-F77C-4854-81C3-2D749D1ACCF4}" dt="2019-10-20T15:12:30.662" v="27" actId="1076"/>
        <pc:sldMkLst>
          <pc:docMk/>
          <pc:sldMk cId="1142510394" sldId="265"/>
        </pc:sldMkLst>
        <pc:spChg chg="del">
          <ac:chgData name="Daniel González Sellán" userId="2f8bc1f2c7576c9e" providerId="LiveId" clId="{9D7F36AE-F77C-4854-81C3-2D749D1ACCF4}" dt="2019-10-20T15:12:23.638" v="22" actId="478"/>
          <ac:spMkLst>
            <pc:docMk/>
            <pc:sldMk cId="1142510394" sldId="265"/>
            <ac:spMk id="7" creationId="{ADDA00C0-A06C-4BC7-B43C-CAA85A1EC793}"/>
          </ac:spMkLst>
        </pc:spChg>
        <pc:spChg chg="del">
          <ac:chgData name="Daniel González Sellán" userId="2f8bc1f2c7576c9e" providerId="LiveId" clId="{9D7F36AE-F77C-4854-81C3-2D749D1ACCF4}" dt="2019-10-20T15:12:23.196" v="21" actId="478"/>
          <ac:spMkLst>
            <pc:docMk/>
            <pc:sldMk cId="1142510394" sldId="265"/>
            <ac:spMk id="8" creationId="{570F1D0A-3E6B-47D0-BEA1-84D0BFAF05D0}"/>
          </ac:spMkLst>
        </pc:spChg>
        <pc:spChg chg="del">
          <ac:chgData name="Daniel González Sellán" userId="2f8bc1f2c7576c9e" providerId="LiveId" clId="{9D7F36AE-F77C-4854-81C3-2D749D1ACCF4}" dt="2019-10-20T15:12:19.184" v="18" actId="478"/>
          <ac:spMkLst>
            <pc:docMk/>
            <pc:sldMk cId="1142510394" sldId="265"/>
            <ac:spMk id="9" creationId="{F8386B12-16E8-4A92-A16B-795E64C58B0D}"/>
          </ac:spMkLst>
        </pc:spChg>
        <pc:spChg chg="add mod">
          <ac:chgData name="Daniel González Sellán" userId="2f8bc1f2c7576c9e" providerId="LiveId" clId="{9D7F36AE-F77C-4854-81C3-2D749D1ACCF4}" dt="2019-10-20T15:12:30.662" v="27" actId="1076"/>
          <ac:spMkLst>
            <pc:docMk/>
            <pc:sldMk cId="1142510394" sldId="265"/>
            <ac:spMk id="10" creationId="{6492833D-9F11-4F73-8440-8926606533A7}"/>
          </ac:spMkLst>
        </pc:spChg>
        <pc:spChg chg="add mod">
          <ac:chgData name="Daniel González Sellán" userId="2f8bc1f2c7576c9e" providerId="LiveId" clId="{9D7F36AE-F77C-4854-81C3-2D749D1ACCF4}" dt="2019-10-20T15:12:26.808" v="24" actId="1076"/>
          <ac:spMkLst>
            <pc:docMk/>
            <pc:sldMk cId="1142510394" sldId="265"/>
            <ac:spMk id="13" creationId="{7B5846CD-6A3F-43BF-BCBD-FAAD831587F3}"/>
          </ac:spMkLst>
        </pc:spChg>
        <pc:spChg chg="add mod">
          <ac:chgData name="Daniel González Sellán" userId="2f8bc1f2c7576c9e" providerId="LiveId" clId="{9D7F36AE-F77C-4854-81C3-2D749D1ACCF4}" dt="2019-10-20T15:12:29.339" v="26" actId="1076"/>
          <ac:spMkLst>
            <pc:docMk/>
            <pc:sldMk cId="1142510394" sldId="265"/>
            <ac:spMk id="14" creationId="{943E8332-04B0-4058-ACF9-9F630E8286C1}"/>
          </ac:spMkLst>
        </pc:spChg>
      </pc:sldChg>
      <pc:sldChg chg="addSp delSp modSp">
        <pc:chgData name="Daniel González Sellán" userId="2f8bc1f2c7576c9e" providerId="LiveId" clId="{9D7F36AE-F77C-4854-81C3-2D749D1ACCF4}" dt="2019-10-20T15:13:10.814" v="54" actId="1076"/>
        <pc:sldMkLst>
          <pc:docMk/>
          <pc:sldMk cId="4138071570" sldId="266"/>
        </pc:sldMkLst>
        <pc:spChg chg="del">
          <ac:chgData name="Daniel González Sellán" userId="2f8bc1f2c7576c9e" providerId="LiveId" clId="{9D7F36AE-F77C-4854-81C3-2D749D1ACCF4}" dt="2019-10-20T15:12:35.862" v="29" actId="478"/>
          <ac:spMkLst>
            <pc:docMk/>
            <pc:sldMk cId="4138071570" sldId="266"/>
            <ac:spMk id="6" creationId="{55F2BD73-ED4D-4A91-9A7E-3FBFC2487668}"/>
          </ac:spMkLst>
        </pc:spChg>
        <pc:spChg chg="del">
          <ac:chgData name="Daniel González Sellán" userId="2f8bc1f2c7576c9e" providerId="LiveId" clId="{9D7F36AE-F77C-4854-81C3-2D749D1ACCF4}" dt="2019-10-20T15:12:36.862" v="31" actId="478"/>
          <ac:spMkLst>
            <pc:docMk/>
            <pc:sldMk cId="4138071570" sldId="266"/>
            <ac:spMk id="7" creationId="{ADDA00C0-A06C-4BC7-B43C-CAA85A1EC793}"/>
          </ac:spMkLst>
        </pc:spChg>
        <pc:spChg chg="del">
          <ac:chgData name="Daniel González Sellán" userId="2f8bc1f2c7576c9e" providerId="LiveId" clId="{9D7F36AE-F77C-4854-81C3-2D749D1ACCF4}" dt="2019-10-20T15:12:37.807" v="33" actId="478"/>
          <ac:spMkLst>
            <pc:docMk/>
            <pc:sldMk cId="4138071570" sldId="266"/>
            <ac:spMk id="8" creationId="{570F1D0A-3E6B-47D0-BEA1-84D0BFAF05D0}"/>
          </ac:spMkLst>
        </pc:spChg>
        <pc:spChg chg="del">
          <ac:chgData name="Daniel González Sellán" userId="2f8bc1f2c7576c9e" providerId="LiveId" clId="{9D7F36AE-F77C-4854-81C3-2D749D1ACCF4}" dt="2019-10-20T15:12:34.849" v="28" actId="478"/>
          <ac:spMkLst>
            <pc:docMk/>
            <pc:sldMk cId="4138071570" sldId="266"/>
            <ac:spMk id="9" creationId="{F8386B12-16E8-4A92-A16B-795E64C58B0D}"/>
          </ac:spMkLst>
        </pc:spChg>
        <pc:spChg chg="del">
          <ac:chgData name="Daniel González Sellán" userId="2f8bc1f2c7576c9e" providerId="LiveId" clId="{9D7F36AE-F77C-4854-81C3-2D749D1ACCF4}" dt="2019-10-20T15:12:36.314" v="30" actId="478"/>
          <ac:spMkLst>
            <pc:docMk/>
            <pc:sldMk cId="4138071570" sldId="266"/>
            <ac:spMk id="10" creationId="{9423E789-CF1A-4D78-8FC6-E9347B97CE60}"/>
          </ac:spMkLst>
        </pc:spChg>
        <pc:spChg chg="del">
          <ac:chgData name="Daniel González Sellán" userId="2f8bc1f2c7576c9e" providerId="LiveId" clId="{9D7F36AE-F77C-4854-81C3-2D749D1ACCF4}" dt="2019-10-20T15:12:37.332" v="32" actId="478"/>
          <ac:spMkLst>
            <pc:docMk/>
            <pc:sldMk cId="4138071570" sldId="266"/>
            <ac:spMk id="12" creationId="{4A140842-9A71-4F74-90E1-A5F8DD0D9EC9}"/>
          </ac:spMkLst>
        </pc:spChg>
        <pc:spChg chg="del">
          <ac:chgData name="Daniel González Sellán" userId="2f8bc1f2c7576c9e" providerId="LiveId" clId="{9D7F36AE-F77C-4854-81C3-2D749D1ACCF4}" dt="2019-10-20T15:12:38.150" v="34" actId="478"/>
          <ac:spMkLst>
            <pc:docMk/>
            <pc:sldMk cId="4138071570" sldId="266"/>
            <ac:spMk id="13" creationId="{288D7E17-2FD0-4CB5-8FC4-EFC0165740F4}"/>
          </ac:spMkLst>
        </pc:spChg>
        <pc:spChg chg="del">
          <ac:chgData name="Daniel González Sellán" userId="2f8bc1f2c7576c9e" providerId="LiveId" clId="{9D7F36AE-F77C-4854-81C3-2D749D1ACCF4}" dt="2019-10-20T15:12:38.825" v="35" actId="478"/>
          <ac:spMkLst>
            <pc:docMk/>
            <pc:sldMk cId="4138071570" sldId="266"/>
            <ac:spMk id="14" creationId="{8F8810EE-B93A-4A9E-A1A0-DE95C334F478}"/>
          </ac:spMkLst>
        </pc:spChg>
        <pc:spChg chg="add mod">
          <ac:chgData name="Daniel González Sellán" userId="2f8bc1f2c7576c9e" providerId="LiveId" clId="{9D7F36AE-F77C-4854-81C3-2D749D1ACCF4}" dt="2019-10-20T15:12:43.072" v="39" actId="1076"/>
          <ac:spMkLst>
            <pc:docMk/>
            <pc:sldMk cId="4138071570" sldId="266"/>
            <ac:spMk id="16" creationId="{320A3129-3B36-4095-81FA-CAD7E013D5AD}"/>
          </ac:spMkLst>
        </pc:spChg>
        <pc:spChg chg="add">
          <ac:chgData name="Daniel González Sellán" userId="2f8bc1f2c7576c9e" providerId="LiveId" clId="{9D7F36AE-F77C-4854-81C3-2D749D1ACCF4}" dt="2019-10-20T15:12:41.756" v="38"/>
          <ac:spMkLst>
            <pc:docMk/>
            <pc:sldMk cId="4138071570" sldId="266"/>
            <ac:spMk id="17" creationId="{8EAA1143-CABB-48B4-9AE5-A795C6DFD786}"/>
          </ac:spMkLst>
        </pc:spChg>
        <pc:spChg chg="add mod">
          <ac:chgData name="Daniel González Sellán" userId="2f8bc1f2c7576c9e" providerId="LiveId" clId="{9D7F36AE-F77C-4854-81C3-2D749D1ACCF4}" dt="2019-10-20T15:13:10.814" v="54" actId="1076"/>
          <ac:spMkLst>
            <pc:docMk/>
            <pc:sldMk cId="4138071570" sldId="266"/>
            <ac:spMk id="18" creationId="{46DC781D-F4B8-4221-BD8C-19779A21A1EC}"/>
          </ac:spMkLst>
        </pc:spChg>
        <pc:spChg chg="add mod">
          <ac:chgData name="Daniel González Sellán" userId="2f8bc1f2c7576c9e" providerId="LiveId" clId="{9D7F36AE-F77C-4854-81C3-2D749D1ACCF4}" dt="2019-10-20T15:12:50.572" v="45" actId="1076"/>
          <ac:spMkLst>
            <pc:docMk/>
            <pc:sldMk cId="4138071570" sldId="266"/>
            <ac:spMk id="19" creationId="{745D3D86-8EF1-4D91-BE82-4E9DE802164A}"/>
          </ac:spMkLst>
        </pc:spChg>
        <pc:spChg chg="add mod">
          <ac:chgData name="Daniel González Sellán" userId="2f8bc1f2c7576c9e" providerId="LiveId" clId="{9D7F36AE-F77C-4854-81C3-2D749D1ACCF4}" dt="2019-10-20T15:12:53.661" v="46" actId="1076"/>
          <ac:spMkLst>
            <pc:docMk/>
            <pc:sldMk cId="4138071570" sldId="266"/>
            <ac:spMk id="20" creationId="{A654227D-B6C0-4970-B4A9-9D44397F7E9C}"/>
          </ac:spMkLst>
        </pc:spChg>
        <pc:spChg chg="add mod">
          <ac:chgData name="Daniel González Sellán" userId="2f8bc1f2c7576c9e" providerId="LiveId" clId="{9D7F36AE-F77C-4854-81C3-2D749D1ACCF4}" dt="2019-10-20T15:12:56.318" v="48" actId="1076"/>
          <ac:spMkLst>
            <pc:docMk/>
            <pc:sldMk cId="4138071570" sldId="266"/>
            <ac:spMk id="21" creationId="{0B752AC1-0F30-4A43-AD9F-4E17CB70780E}"/>
          </ac:spMkLst>
        </pc:spChg>
        <pc:spChg chg="add mod">
          <ac:chgData name="Daniel González Sellán" userId="2f8bc1f2c7576c9e" providerId="LiveId" clId="{9D7F36AE-F77C-4854-81C3-2D749D1ACCF4}" dt="2019-10-20T15:13:00.596" v="50" actId="1076"/>
          <ac:spMkLst>
            <pc:docMk/>
            <pc:sldMk cId="4138071570" sldId="266"/>
            <ac:spMk id="22" creationId="{43635878-5DBE-4E69-9B79-F9A8A2369754}"/>
          </ac:spMkLst>
        </pc:spChg>
        <pc:spChg chg="add mod">
          <ac:chgData name="Daniel González Sellán" userId="2f8bc1f2c7576c9e" providerId="LiveId" clId="{9D7F36AE-F77C-4854-81C3-2D749D1ACCF4}" dt="2019-10-20T15:13:07.478" v="53" actId="1076"/>
          <ac:spMkLst>
            <pc:docMk/>
            <pc:sldMk cId="4138071570" sldId="266"/>
            <ac:spMk id="23" creationId="{151D02C2-37BA-4592-A52D-F43D8B93D77C}"/>
          </ac:spMkLst>
        </pc:spChg>
      </pc:sldChg>
      <pc:sldChg chg="add del">
        <pc:chgData name="Daniel González Sellán" userId="2f8bc1f2c7576c9e" providerId="LiveId" clId="{9D7F36AE-F77C-4854-81C3-2D749D1ACCF4}" dt="2019-10-20T15:34:35.948" v="59" actId="2696"/>
        <pc:sldMkLst>
          <pc:docMk/>
          <pc:sldMk cId="4223873161" sldId="267"/>
        </pc:sldMkLst>
      </pc:sldChg>
      <pc:sldChg chg="addSp delSp modSp add ord setBg">
        <pc:chgData name="Daniel González Sellán" userId="2f8bc1f2c7576c9e" providerId="LiveId" clId="{9D7F36AE-F77C-4854-81C3-2D749D1ACCF4}" dt="2019-10-20T15:47:32.580" v="543" actId="403"/>
        <pc:sldMkLst>
          <pc:docMk/>
          <pc:sldMk cId="2519377478" sldId="268"/>
        </pc:sldMkLst>
        <pc:spChg chg="mod">
          <ac:chgData name="Daniel González Sellán" userId="2f8bc1f2c7576c9e" providerId="LiveId" clId="{9D7F36AE-F77C-4854-81C3-2D749D1ACCF4}" dt="2019-10-20T15:47:32.580" v="543" actId="403"/>
          <ac:spMkLst>
            <pc:docMk/>
            <pc:sldMk cId="2519377478" sldId="268"/>
            <ac:spMk id="2" creationId="{4A1E4228-1475-49A0-BF73-265211E19663}"/>
          </ac:spMkLst>
        </pc:spChg>
        <pc:spChg chg="add del mod">
          <ac:chgData name="Daniel González Sellán" userId="2f8bc1f2c7576c9e" providerId="LiveId" clId="{9D7F36AE-F77C-4854-81C3-2D749D1ACCF4}" dt="2019-10-20T15:34:46.446" v="71" actId="478"/>
          <ac:spMkLst>
            <pc:docMk/>
            <pc:sldMk cId="2519377478" sldId="268"/>
            <ac:spMk id="4" creationId="{35CE83C4-6799-4F74-A465-FB32F149B530}"/>
          </ac:spMkLst>
        </pc:spChg>
        <pc:spChg chg="add mod">
          <ac:chgData name="Daniel González Sellán" userId="2f8bc1f2c7576c9e" providerId="LiveId" clId="{9D7F36AE-F77C-4854-81C3-2D749D1ACCF4}" dt="2019-10-20T15:39:23.590" v="298" actId="1076"/>
          <ac:spMkLst>
            <pc:docMk/>
            <pc:sldMk cId="2519377478" sldId="268"/>
            <ac:spMk id="6" creationId="{354756FE-8C2F-401D-AC5D-77A61FE9467C}"/>
          </ac:spMkLst>
        </pc:spChg>
        <pc:spChg chg="mod">
          <ac:chgData name="Daniel González Sellán" userId="2f8bc1f2c7576c9e" providerId="LiveId" clId="{9D7F36AE-F77C-4854-81C3-2D749D1ACCF4}" dt="2019-10-20T15:39:23.590" v="298" actId="1076"/>
          <ac:spMkLst>
            <pc:docMk/>
            <pc:sldMk cId="2519377478" sldId="268"/>
            <ac:spMk id="10" creationId="{E92ED792-C406-4260-A9C4-E58E91924A68}"/>
          </ac:spMkLst>
        </pc:spChg>
        <pc:spChg chg="mod">
          <ac:chgData name="Daniel González Sellán" userId="2f8bc1f2c7576c9e" providerId="LiveId" clId="{9D7F36AE-F77C-4854-81C3-2D749D1ACCF4}" dt="2019-10-20T15:39:23.590" v="298" actId="1076"/>
          <ac:spMkLst>
            <pc:docMk/>
            <pc:sldMk cId="2519377478" sldId="268"/>
            <ac:spMk id="11" creationId="{A439EDAD-0498-4133-8BCD-688E514A4711}"/>
          </ac:spMkLst>
        </pc:spChg>
        <pc:spChg chg="mod">
          <ac:chgData name="Daniel González Sellán" userId="2f8bc1f2c7576c9e" providerId="LiveId" clId="{9D7F36AE-F77C-4854-81C3-2D749D1ACCF4}" dt="2019-10-20T15:39:23.590" v="298" actId="1076"/>
          <ac:spMkLst>
            <pc:docMk/>
            <pc:sldMk cId="2519377478" sldId="268"/>
            <ac:spMk id="12" creationId="{DDD095A5-4772-423A-9EEA-03554CAF1A0A}"/>
          </ac:spMkLst>
        </pc:spChg>
        <pc:spChg chg="add mod">
          <ac:chgData name="Daniel González Sellán" userId="2f8bc1f2c7576c9e" providerId="LiveId" clId="{9D7F36AE-F77C-4854-81C3-2D749D1ACCF4}" dt="2019-10-20T15:39:23.590" v="298" actId="1076"/>
          <ac:spMkLst>
            <pc:docMk/>
            <pc:sldMk cId="2519377478" sldId="268"/>
            <ac:spMk id="13" creationId="{F67BFA94-C529-482D-AD8B-EFF7A2C90C7E}"/>
          </ac:spMkLst>
        </pc:spChg>
        <pc:spChg chg="add mod">
          <ac:chgData name="Daniel González Sellán" userId="2f8bc1f2c7576c9e" providerId="LiveId" clId="{9D7F36AE-F77C-4854-81C3-2D749D1ACCF4}" dt="2019-10-20T15:39:23.590" v="298" actId="1076"/>
          <ac:spMkLst>
            <pc:docMk/>
            <pc:sldMk cId="2519377478" sldId="268"/>
            <ac:spMk id="14" creationId="{BE27A0E4-6D1A-4C00-9A3E-710263CDECF2}"/>
          </ac:spMkLst>
        </pc:spChg>
        <pc:picChg chg="del">
          <ac:chgData name="Daniel González Sellán" userId="2f8bc1f2c7576c9e" providerId="LiveId" clId="{9D7F36AE-F77C-4854-81C3-2D749D1ACCF4}" dt="2019-10-20T15:34:44.926" v="70" actId="478"/>
          <ac:picMkLst>
            <pc:docMk/>
            <pc:sldMk cId="2519377478" sldId="268"/>
            <ac:picMk id="5" creationId="{96626986-7110-41FA-ACB9-ACD55D9A71D2}"/>
          </ac:picMkLst>
        </pc:picChg>
        <pc:picChg chg="del">
          <ac:chgData name="Daniel González Sellán" userId="2f8bc1f2c7576c9e" providerId="LiveId" clId="{9D7F36AE-F77C-4854-81C3-2D749D1ACCF4}" dt="2019-10-20T15:34:44.068" v="68" actId="478"/>
          <ac:picMkLst>
            <pc:docMk/>
            <pc:sldMk cId="2519377478" sldId="268"/>
            <ac:picMk id="7" creationId="{85E9ED5B-6588-4F1C-97E0-E9FFD0619A9E}"/>
          </ac:picMkLst>
        </pc:picChg>
        <pc:picChg chg="del">
          <ac:chgData name="Daniel González Sellán" userId="2f8bc1f2c7576c9e" providerId="LiveId" clId="{9D7F36AE-F77C-4854-81C3-2D749D1ACCF4}" dt="2019-10-20T15:34:44.533" v="69" actId="478"/>
          <ac:picMkLst>
            <pc:docMk/>
            <pc:sldMk cId="2519377478" sldId="268"/>
            <ac:picMk id="9" creationId="{03864E2D-1B04-4035-85B0-02EFE47616AA}"/>
          </ac:picMkLst>
        </pc:picChg>
        <pc:picChg chg="add mod">
          <ac:chgData name="Daniel González Sellán" userId="2f8bc1f2c7576c9e" providerId="LiveId" clId="{9D7F36AE-F77C-4854-81C3-2D749D1ACCF4}" dt="2019-10-20T15:39:29.945" v="299" actId="1076"/>
          <ac:picMkLst>
            <pc:docMk/>
            <pc:sldMk cId="2519377478" sldId="268"/>
            <ac:picMk id="15" creationId="{FFE2BEF8-2C9F-44FD-BB45-478CAAF840E6}"/>
          </ac:picMkLst>
        </pc:picChg>
      </pc:sldChg>
      <pc:sldChg chg="addSp delSp modSp add mod setBg setClrOvrMap">
        <pc:chgData name="Daniel González Sellán" userId="2f8bc1f2c7576c9e" providerId="LiveId" clId="{9D7F36AE-F77C-4854-81C3-2D749D1ACCF4}" dt="2019-10-20T15:40:56.856" v="339" actId="26606"/>
        <pc:sldMkLst>
          <pc:docMk/>
          <pc:sldMk cId="2011190902" sldId="269"/>
        </pc:sldMkLst>
        <pc:spChg chg="mod ord">
          <ac:chgData name="Daniel González Sellán" userId="2f8bc1f2c7576c9e" providerId="LiveId" clId="{9D7F36AE-F77C-4854-81C3-2D749D1ACCF4}" dt="2019-10-20T15:40:56.856" v="339" actId="26606"/>
          <ac:spMkLst>
            <pc:docMk/>
            <pc:sldMk cId="2011190902" sldId="269"/>
            <ac:spMk id="2" creationId="{0E33FAF3-3790-494D-94AF-9539FBC75C8E}"/>
          </ac:spMkLst>
        </pc:spChg>
        <pc:spChg chg="del">
          <ac:chgData name="Daniel González Sellán" userId="2f8bc1f2c7576c9e" providerId="LiveId" clId="{9D7F36AE-F77C-4854-81C3-2D749D1ACCF4}" dt="2019-10-20T15:40:19.181" v="301" actId="478"/>
          <ac:spMkLst>
            <pc:docMk/>
            <pc:sldMk cId="2011190902" sldId="269"/>
            <ac:spMk id="3" creationId="{3AA853BD-7198-4C32-8861-E976A3BC438B}"/>
          </ac:spMkLst>
        </pc:spChg>
        <pc:spChg chg="add">
          <ac:chgData name="Daniel González Sellán" userId="2f8bc1f2c7576c9e" providerId="LiveId" clId="{9D7F36AE-F77C-4854-81C3-2D749D1ACCF4}" dt="2019-10-20T15:40:56.856" v="339" actId="26606"/>
          <ac:spMkLst>
            <pc:docMk/>
            <pc:sldMk cId="2011190902" sldId="269"/>
            <ac:spMk id="10" creationId="{71B2258F-86CA-4D4D-8270-BC05FCDEBFB3}"/>
          </ac:spMkLst>
        </pc:spChg>
        <pc:picChg chg="add mod">
          <ac:chgData name="Daniel González Sellán" userId="2f8bc1f2c7576c9e" providerId="LiveId" clId="{9D7F36AE-F77C-4854-81C3-2D749D1ACCF4}" dt="2019-10-20T15:40:56.856" v="339" actId="26606"/>
          <ac:picMkLst>
            <pc:docMk/>
            <pc:sldMk cId="2011190902" sldId="269"/>
            <ac:picMk id="5" creationId="{49780082-99EC-4906-887A-C8A21CB4869E}"/>
          </ac:picMkLst>
        </pc:picChg>
      </pc:sldChg>
      <pc:sldChg chg="addSp delSp modSp add mod setBg setClrOvrMap">
        <pc:chgData name="Daniel González Sellán" userId="2f8bc1f2c7576c9e" providerId="LiveId" clId="{9D7F36AE-F77C-4854-81C3-2D749D1ACCF4}" dt="2019-10-20T15:42:08.849" v="387" actId="26606"/>
        <pc:sldMkLst>
          <pc:docMk/>
          <pc:sldMk cId="546110393" sldId="270"/>
        </pc:sldMkLst>
        <pc:spChg chg="mod ord">
          <ac:chgData name="Daniel González Sellán" userId="2f8bc1f2c7576c9e" providerId="LiveId" clId="{9D7F36AE-F77C-4854-81C3-2D749D1ACCF4}" dt="2019-10-20T15:42:08.849" v="387" actId="26606"/>
          <ac:spMkLst>
            <pc:docMk/>
            <pc:sldMk cId="546110393" sldId="270"/>
            <ac:spMk id="2" creationId="{F2650BAB-8F17-4FD0-9FD9-3CE31498267C}"/>
          </ac:spMkLst>
        </pc:spChg>
        <pc:spChg chg="del">
          <ac:chgData name="Daniel González Sellán" userId="2f8bc1f2c7576c9e" providerId="LiveId" clId="{9D7F36AE-F77C-4854-81C3-2D749D1ACCF4}" dt="2019-10-20T15:41:09.604" v="341" actId="478"/>
          <ac:spMkLst>
            <pc:docMk/>
            <pc:sldMk cId="546110393" sldId="270"/>
            <ac:spMk id="3" creationId="{95E63241-E2C4-4335-AF55-21F2A7B5D487}"/>
          </ac:spMkLst>
        </pc:spChg>
        <pc:spChg chg="add">
          <ac:chgData name="Daniel González Sellán" userId="2f8bc1f2c7576c9e" providerId="LiveId" clId="{9D7F36AE-F77C-4854-81C3-2D749D1ACCF4}" dt="2019-10-20T15:42:08.849" v="387" actId="26606"/>
          <ac:spMkLst>
            <pc:docMk/>
            <pc:sldMk cId="546110393" sldId="270"/>
            <ac:spMk id="10" creationId="{71B2258F-86CA-4D4D-8270-BC05FCDEBFB3}"/>
          </ac:spMkLst>
        </pc:spChg>
        <pc:picChg chg="add mod">
          <ac:chgData name="Daniel González Sellán" userId="2f8bc1f2c7576c9e" providerId="LiveId" clId="{9D7F36AE-F77C-4854-81C3-2D749D1ACCF4}" dt="2019-10-20T15:42:08.849" v="387" actId="26606"/>
          <ac:picMkLst>
            <pc:docMk/>
            <pc:sldMk cId="546110393" sldId="270"/>
            <ac:picMk id="5" creationId="{332D2FB1-CA52-43D2-A42F-D317EEB24697}"/>
          </ac:picMkLst>
        </pc:picChg>
      </pc:sldChg>
      <pc:sldChg chg="addSp delSp modSp add mod setBg">
        <pc:chgData name="Daniel González Sellán" userId="2f8bc1f2c7576c9e" providerId="LiveId" clId="{9D7F36AE-F77C-4854-81C3-2D749D1ACCF4}" dt="2019-10-20T15:44:53.459" v="475" actId="1076"/>
        <pc:sldMkLst>
          <pc:docMk/>
          <pc:sldMk cId="4124795748" sldId="271"/>
        </pc:sldMkLst>
        <pc:spChg chg="mod">
          <ac:chgData name="Daniel González Sellán" userId="2f8bc1f2c7576c9e" providerId="LiveId" clId="{9D7F36AE-F77C-4854-81C3-2D749D1ACCF4}" dt="2019-10-20T15:43:23.233" v="417" actId="26606"/>
          <ac:spMkLst>
            <pc:docMk/>
            <pc:sldMk cId="4124795748" sldId="271"/>
            <ac:spMk id="2" creationId="{BE11A7EF-B36B-4B4C-81F9-ACFAAFCA6037}"/>
          </ac:spMkLst>
        </pc:spChg>
        <pc:spChg chg="del">
          <ac:chgData name="Daniel González Sellán" userId="2f8bc1f2c7576c9e" providerId="LiveId" clId="{9D7F36AE-F77C-4854-81C3-2D749D1ACCF4}" dt="2019-10-20T15:42:27.831" v="408" actId="478"/>
          <ac:spMkLst>
            <pc:docMk/>
            <pc:sldMk cId="4124795748" sldId="271"/>
            <ac:spMk id="3" creationId="{29D845D3-C9D7-4D1E-A3C1-3EBA35D39E2A}"/>
          </ac:spMkLst>
        </pc:spChg>
        <pc:spChg chg="add mod">
          <ac:chgData name="Daniel González Sellán" userId="2f8bc1f2c7576c9e" providerId="LiveId" clId="{9D7F36AE-F77C-4854-81C3-2D749D1ACCF4}" dt="2019-10-20T15:44:53.459" v="475" actId="1076"/>
          <ac:spMkLst>
            <pc:docMk/>
            <pc:sldMk cId="4124795748" sldId="271"/>
            <ac:spMk id="8" creationId="{CBE0FD73-79F2-4494-98E5-0B726322BC49}"/>
          </ac:spMkLst>
        </pc:spChg>
        <pc:spChg chg="add mod">
          <ac:chgData name="Daniel González Sellán" userId="2f8bc1f2c7576c9e" providerId="LiveId" clId="{9D7F36AE-F77C-4854-81C3-2D749D1ACCF4}" dt="2019-10-20T15:44:46.361" v="474" actId="1076"/>
          <ac:spMkLst>
            <pc:docMk/>
            <pc:sldMk cId="4124795748" sldId="271"/>
            <ac:spMk id="13" creationId="{0FE65E20-BB2D-4664-84B1-C4623E87419B}"/>
          </ac:spMkLst>
        </pc:spChg>
        <pc:spChg chg="add">
          <ac:chgData name="Daniel González Sellán" userId="2f8bc1f2c7576c9e" providerId="LiveId" clId="{9D7F36AE-F77C-4854-81C3-2D749D1ACCF4}" dt="2019-10-20T15:43:23.233" v="417" actId="26606"/>
          <ac:spMkLst>
            <pc:docMk/>
            <pc:sldMk cId="4124795748" sldId="271"/>
            <ac:spMk id="14" creationId="{823AC064-BC96-4F32-8AE1-B2FD38754823}"/>
          </ac:spMkLst>
        </pc:spChg>
        <pc:picChg chg="add mod">
          <ac:chgData name="Daniel González Sellán" userId="2f8bc1f2c7576c9e" providerId="LiveId" clId="{9D7F36AE-F77C-4854-81C3-2D749D1ACCF4}" dt="2019-10-20T15:44:53.459" v="475" actId="1076"/>
          <ac:picMkLst>
            <pc:docMk/>
            <pc:sldMk cId="4124795748" sldId="271"/>
            <ac:picMk id="5" creationId="{10F682B5-DCEE-4216-8C1C-FCA5E7C8201B}"/>
          </ac:picMkLst>
        </pc:picChg>
        <pc:picChg chg="add mod">
          <ac:chgData name="Daniel González Sellán" userId="2f8bc1f2c7576c9e" providerId="LiveId" clId="{9D7F36AE-F77C-4854-81C3-2D749D1ACCF4}" dt="2019-10-20T15:44:46.361" v="474" actId="1076"/>
          <ac:picMkLst>
            <pc:docMk/>
            <pc:sldMk cId="4124795748" sldId="271"/>
            <ac:picMk id="7" creationId="{968BC0CC-6BD8-4F88-9959-E852F649C241}"/>
          </ac:picMkLst>
        </pc:picChg>
        <pc:cxnChg chg="add">
          <ac:chgData name="Daniel González Sellán" userId="2f8bc1f2c7576c9e" providerId="LiveId" clId="{9D7F36AE-F77C-4854-81C3-2D749D1ACCF4}" dt="2019-10-20T15:43:23.233" v="417" actId="26606"/>
          <ac:cxnSpMkLst>
            <pc:docMk/>
            <pc:sldMk cId="4124795748" sldId="271"/>
            <ac:cxnSpMk id="12" creationId="{DB146403-F3D6-484B-B2ED-97F9565D0370}"/>
          </ac:cxnSpMkLst>
        </pc:cxnChg>
        <pc:cxnChg chg="add">
          <ac:chgData name="Daniel González Sellán" userId="2f8bc1f2c7576c9e" providerId="LiveId" clId="{9D7F36AE-F77C-4854-81C3-2D749D1ACCF4}" dt="2019-10-20T15:43:23.233" v="417" actId="26606"/>
          <ac:cxnSpMkLst>
            <pc:docMk/>
            <pc:sldMk cId="4124795748" sldId="271"/>
            <ac:cxnSpMk id="16" creationId="{7E7C77BC-7138-40B1-A15B-20F57A494629}"/>
          </ac:cxnSpMkLst>
        </pc:cxnChg>
      </pc:sldChg>
      <pc:sldChg chg="delSp add del setBg delDesignElem">
        <pc:chgData name="Daniel González Sellán" userId="2f8bc1f2c7576c9e" providerId="LiveId" clId="{9D7F36AE-F77C-4854-81C3-2D749D1ACCF4}" dt="2019-10-20T15:44:25.632" v="456" actId="2696"/>
        <pc:sldMkLst>
          <pc:docMk/>
          <pc:sldMk cId="1482371013" sldId="272"/>
        </pc:sldMkLst>
        <pc:spChg chg="del">
          <ac:chgData name="Daniel González Sellán" userId="2f8bc1f2c7576c9e" providerId="LiveId" clId="{9D7F36AE-F77C-4854-81C3-2D749D1ACCF4}" dt="2019-10-20T15:44:13.895" v="454"/>
          <ac:spMkLst>
            <pc:docMk/>
            <pc:sldMk cId="1482371013" sldId="272"/>
            <ac:spMk id="14" creationId="{823AC064-BC96-4F32-8AE1-B2FD38754823}"/>
          </ac:spMkLst>
        </pc:spChg>
        <pc:cxnChg chg="del">
          <ac:chgData name="Daniel González Sellán" userId="2f8bc1f2c7576c9e" providerId="LiveId" clId="{9D7F36AE-F77C-4854-81C3-2D749D1ACCF4}" dt="2019-10-20T15:44:13.895" v="454"/>
          <ac:cxnSpMkLst>
            <pc:docMk/>
            <pc:sldMk cId="1482371013" sldId="272"/>
            <ac:cxnSpMk id="12" creationId="{DB146403-F3D6-484B-B2ED-97F9565D0370}"/>
          </ac:cxnSpMkLst>
        </pc:cxnChg>
        <pc:cxnChg chg="del">
          <ac:chgData name="Daniel González Sellán" userId="2f8bc1f2c7576c9e" providerId="LiveId" clId="{9D7F36AE-F77C-4854-81C3-2D749D1ACCF4}" dt="2019-10-20T15:44:13.895" v="454"/>
          <ac:cxnSpMkLst>
            <pc:docMk/>
            <pc:sldMk cId="1482371013" sldId="272"/>
            <ac:cxnSpMk id="16" creationId="{7E7C77BC-7138-40B1-A15B-20F57A494629}"/>
          </ac:cxnSpMkLst>
        </pc:cxnChg>
      </pc:sldChg>
      <pc:sldChg chg="delSp add del setBg delDesignElem">
        <pc:chgData name="Daniel González Sellán" userId="2f8bc1f2c7576c9e" providerId="LiveId" clId="{9D7F36AE-F77C-4854-81C3-2D749D1ACCF4}" dt="2019-10-20T15:44:12.742" v="452" actId="2696"/>
        <pc:sldMkLst>
          <pc:docMk/>
          <pc:sldMk cId="1765143276" sldId="272"/>
        </pc:sldMkLst>
        <pc:spChg chg="del">
          <ac:chgData name="Daniel González Sellán" userId="2f8bc1f2c7576c9e" providerId="LiveId" clId="{9D7F36AE-F77C-4854-81C3-2D749D1ACCF4}" dt="2019-10-20T15:43:25.025" v="419"/>
          <ac:spMkLst>
            <pc:docMk/>
            <pc:sldMk cId="1765143276" sldId="272"/>
            <ac:spMk id="14" creationId="{823AC064-BC96-4F32-8AE1-B2FD38754823}"/>
          </ac:spMkLst>
        </pc:spChg>
        <pc:cxnChg chg="del">
          <ac:chgData name="Daniel González Sellán" userId="2f8bc1f2c7576c9e" providerId="LiveId" clId="{9D7F36AE-F77C-4854-81C3-2D749D1ACCF4}" dt="2019-10-20T15:43:25.025" v="419"/>
          <ac:cxnSpMkLst>
            <pc:docMk/>
            <pc:sldMk cId="1765143276" sldId="272"/>
            <ac:cxnSpMk id="12" creationId="{DB146403-F3D6-484B-B2ED-97F9565D0370}"/>
          </ac:cxnSpMkLst>
        </pc:cxnChg>
        <pc:cxnChg chg="del">
          <ac:chgData name="Daniel González Sellán" userId="2f8bc1f2c7576c9e" providerId="LiveId" clId="{9D7F36AE-F77C-4854-81C3-2D749D1ACCF4}" dt="2019-10-20T15:43:25.025" v="419"/>
          <ac:cxnSpMkLst>
            <pc:docMk/>
            <pc:sldMk cId="1765143276" sldId="272"/>
            <ac:cxnSpMk id="16" creationId="{7E7C77BC-7138-40B1-A15B-20F57A494629}"/>
          </ac:cxnSpMkLst>
        </pc:cxnChg>
      </pc:sldChg>
      <pc:sldChg chg="addSp delSp modSp add">
        <pc:chgData name="Daniel González Sellán" userId="2f8bc1f2c7576c9e" providerId="LiveId" clId="{9D7F36AE-F77C-4854-81C3-2D749D1ACCF4}" dt="2019-10-20T15:46:29.801" v="531" actId="478"/>
        <pc:sldMkLst>
          <pc:docMk/>
          <pc:sldMk cId="1873206143" sldId="272"/>
        </pc:sldMkLst>
        <pc:spChg chg="mod">
          <ac:chgData name="Daniel González Sellán" userId="2f8bc1f2c7576c9e" providerId="LiveId" clId="{9D7F36AE-F77C-4854-81C3-2D749D1ACCF4}" dt="2019-10-20T15:45:02.536" v="487" actId="20577"/>
          <ac:spMkLst>
            <pc:docMk/>
            <pc:sldMk cId="1873206143" sldId="272"/>
            <ac:spMk id="2" creationId="{BE11A7EF-B36B-4B4C-81F9-ACFAAFCA6037}"/>
          </ac:spMkLst>
        </pc:spChg>
        <pc:spChg chg="mod">
          <ac:chgData name="Daniel González Sellán" userId="2f8bc1f2c7576c9e" providerId="LiveId" clId="{9D7F36AE-F77C-4854-81C3-2D749D1ACCF4}" dt="2019-10-20T15:45:59.122" v="526" actId="20577"/>
          <ac:spMkLst>
            <pc:docMk/>
            <pc:sldMk cId="1873206143" sldId="272"/>
            <ac:spMk id="8" creationId="{CBE0FD73-79F2-4494-98E5-0B726322BC49}"/>
          </ac:spMkLst>
        </pc:spChg>
        <pc:spChg chg="mod">
          <ac:chgData name="Daniel González Sellán" userId="2f8bc1f2c7576c9e" providerId="LiveId" clId="{9D7F36AE-F77C-4854-81C3-2D749D1ACCF4}" dt="2019-10-20T15:45:12.845" v="499" actId="20577"/>
          <ac:spMkLst>
            <pc:docMk/>
            <pc:sldMk cId="1873206143" sldId="272"/>
            <ac:spMk id="13" creationId="{0FE65E20-BB2D-4664-84B1-C4623E87419B}"/>
          </ac:spMkLst>
        </pc:spChg>
        <pc:picChg chg="add mod ord">
          <ac:chgData name="Daniel González Sellán" userId="2f8bc1f2c7576c9e" providerId="LiveId" clId="{9D7F36AE-F77C-4854-81C3-2D749D1ACCF4}" dt="2019-10-20T15:45:50.855" v="508" actId="167"/>
          <ac:picMkLst>
            <pc:docMk/>
            <pc:sldMk cId="1873206143" sldId="272"/>
            <ac:picMk id="4" creationId="{33445CD3-A0E5-4FD3-97FB-F578BAF9053D}"/>
          </ac:picMkLst>
        </pc:picChg>
        <pc:picChg chg="del">
          <ac:chgData name="Daniel González Sellán" userId="2f8bc1f2c7576c9e" providerId="LiveId" clId="{9D7F36AE-F77C-4854-81C3-2D749D1ACCF4}" dt="2019-10-20T15:46:29.801" v="531" actId="478"/>
          <ac:picMkLst>
            <pc:docMk/>
            <pc:sldMk cId="1873206143" sldId="272"/>
            <ac:picMk id="5" creationId="{10F682B5-DCEE-4216-8C1C-FCA5E7C8201B}"/>
          </ac:picMkLst>
        </pc:picChg>
        <pc:picChg chg="add del">
          <ac:chgData name="Daniel González Sellán" userId="2f8bc1f2c7576c9e" providerId="LiveId" clId="{9D7F36AE-F77C-4854-81C3-2D749D1ACCF4}" dt="2019-10-20T15:45:51.842" v="509" actId="478"/>
          <ac:picMkLst>
            <pc:docMk/>
            <pc:sldMk cId="1873206143" sldId="272"/>
            <ac:picMk id="7" creationId="{968BC0CC-6BD8-4F88-9959-E852F649C241}"/>
          </ac:picMkLst>
        </pc:picChg>
        <pc:picChg chg="add mod ord">
          <ac:chgData name="Daniel González Sellán" userId="2f8bc1f2c7576c9e" providerId="LiveId" clId="{9D7F36AE-F77C-4854-81C3-2D749D1ACCF4}" dt="2019-10-20T15:46:28.886" v="530" actId="167"/>
          <ac:picMkLst>
            <pc:docMk/>
            <pc:sldMk cId="1873206143" sldId="272"/>
            <ac:picMk id="9" creationId="{974640F3-AAEE-4A7F-B714-3BB1C26D0356}"/>
          </ac:picMkLst>
        </pc:picChg>
      </pc:sldChg>
      <pc:sldChg chg="modSp add del">
        <pc:chgData name="Daniel González Sellán" userId="2f8bc1f2c7576c9e" providerId="LiveId" clId="{9D7F36AE-F77C-4854-81C3-2D749D1ACCF4}" dt="2019-10-20T15:44:55.214" v="476" actId="2696"/>
        <pc:sldMkLst>
          <pc:docMk/>
          <pc:sldMk cId="4104635679" sldId="273"/>
        </pc:sldMkLst>
        <pc:spChg chg="mod">
          <ac:chgData name="Daniel González Sellán" userId="2f8bc1f2c7576c9e" providerId="LiveId" clId="{9D7F36AE-F77C-4854-81C3-2D749D1ACCF4}" dt="2019-10-20T15:44:32.543" v="472" actId="20577"/>
          <ac:spMkLst>
            <pc:docMk/>
            <pc:sldMk cId="4104635679" sldId="273"/>
            <ac:spMk id="2" creationId="{BE11A7EF-B36B-4B4C-81F9-ACFAAFCA603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868A3-B9A3-4E53-BAC1-F305F5BAD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9494DE-0221-45BD-BBD1-C9FD8F34D8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146C1-DC71-4067-A78F-E15469507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86847-9952-4A28-88D9-8279A383A541}" type="datetimeFigureOut">
              <a:rPr lang="en-US" smtClean="0"/>
              <a:t>20-Oct-19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90B38-1619-40E4-8C47-DBF88166E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B312A-3E79-4BD0-9B5E-0B0B025E8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F3FC-2A7D-41C3-846B-1BB064E1E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20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270AE-1CC1-4C50-8952-6A609168A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08E0C3-DA53-4400-9F70-663D08B72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E4130-50CE-4C00-BD30-F7605C218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86847-9952-4A28-88D9-8279A383A541}" type="datetimeFigureOut">
              <a:rPr lang="en-US" smtClean="0"/>
              <a:t>20-Oct-19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F24FE-F0D9-46AB-B96E-9F8911B4A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44D3C-2F4E-441F-8745-0BC98FFB8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F3FC-2A7D-41C3-846B-1BB064E1E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843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CEBF18-B8AA-4FA2-81BA-5A5988485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3510E-CE7C-4D93-91F3-1076B538D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86EB7-6A24-4CD4-9CAD-2AB7A45E6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86847-9952-4A28-88D9-8279A383A541}" type="datetimeFigureOut">
              <a:rPr lang="en-US" smtClean="0"/>
              <a:t>20-Oct-19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DAAF0-55BE-4A41-AB0D-ED780479A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E1A92-7062-4D81-BD20-70C2B6715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F3FC-2A7D-41C3-846B-1BB064E1E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53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41206-E560-4ECA-93E4-712B3CF2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0AE78-F611-4492-A4E0-EDF5E9F93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9E81-FD2F-458B-8DD5-367B5B793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86847-9952-4A28-88D9-8279A383A541}" type="datetimeFigureOut">
              <a:rPr lang="en-US" smtClean="0"/>
              <a:t>20-Oct-19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F722D-E64F-4C4A-8E25-1BE46FA62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7674C-7A6D-4E17-B457-406C67ED2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F3FC-2A7D-41C3-846B-1BB064E1E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72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C609E-7834-4843-AABF-2EB6F9549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13886-02A4-4BDA-8878-B1F114206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E6D87-B394-4A13-A21A-0FF8CF1F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86847-9952-4A28-88D9-8279A383A541}" type="datetimeFigureOut">
              <a:rPr lang="en-US" smtClean="0"/>
              <a:t>20-Oct-19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4100D-0005-4C71-A01A-71B6575D1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236E0-EF4B-4908-BE29-881F7AD74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F3FC-2A7D-41C3-846B-1BB064E1E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57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1642D-CBEE-4B02-9178-306601718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C54A1-9459-46FB-8B46-1236000CC8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073CC3-1AA7-400B-B0C3-085DB925E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C2A9B-3E0F-4459-B160-C1F3D4B5D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86847-9952-4A28-88D9-8279A383A541}" type="datetimeFigureOut">
              <a:rPr lang="en-US" smtClean="0"/>
              <a:t>20-Oct-19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6885E-1E58-41D7-B15E-4F495990E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608A9-A717-4F9B-9153-46BC141EA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F3FC-2A7D-41C3-846B-1BB064E1E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9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F167D-D1E2-4043-B934-49AC4841B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27BFC-8867-4CEB-812F-CB288BA32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E4755F-EF77-40F6-AEEB-23C2EA89E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63754C-B97F-47D4-A8EF-FD7264EAE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031F02-6CEE-40F9-88B4-7AB08B3C9C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756129-9A62-4B30-BBB1-1371F7A1E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86847-9952-4A28-88D9-8279A383A541}" type="datetimeFigureOut">
              <a:rPr lang="en-US" smtClean="0"/>
              <a:t>20-Oct-19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7EA6FE-C6FC-43D1-AFB2-95B63BD27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3507EE-D3CD-4937-982D-2827D82C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F3FC-2A7D-41C3-846B-1BB064E1E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4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D44D3-C79F-4F79-B279-E0B4921E5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78D77E-437D-4BEA-87E1-DFE3BD3AE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86847-9952-4A28-88D9-8279A383A541}" type="datetimeFigureOut">
              <a:rPr lang="en-US" smtClean="0"/>
              <a:t>20-Oct-19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D76EE5-6180-4046-AB22-4709B6C84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6A0EF-D7FD-4E06-B5EA-1025F7632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F3FC-2A7D-41C3-846B-1BB064E1E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47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0F09AA-CF47-4E1C-ADAC-842BA3D09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86847-9952-4A28-88D9-8279A383A541}" type="datetimeFigureOut">
              <a:rPr lang="en-US" smtClean="0"/>
              <a:t>20-Oct-19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2B8053-CC26-417B-A27E-7AC109D85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7DEC6-EE9D-4495-89A7-EBEEECE71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F3FC-2A7D-41C3-846B-1BB064E1E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30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A8A74-966C-447C-AA6F-E5457CE16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F5397-39D5-45D5-939F-29A776956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95488-C42C-4078-8E86-003F6DD7D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EAC83-C655-4CE1-A8C8-74A0703C9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86847-9952-4A28-88D9-8279A383A541}" type="datetimeFigureOut">
              <a:rPr lang="en-US" smtClean="0"/>
              <a:t>20-Oct-19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FD4EC-21D1-4AC4-A33D-63346D120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498D2-92D1-4779-8475-F4F299D1C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F3FC-2A7D-41C3-846B-1BB064E1E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2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5F37E-926F-401F-8CFC-6C43BB9F0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ED9E67-58D4-4617-B313-BF4DF2A6D7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231C49-FFE0-44C8-85DB-B44150DCE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C82DDC-B369-4D15-93D8-13BFCA261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86847-9952-4A28-88D9-8279A383A541}" type="datetimeFigureOut">
              <a:rPr lang="en-US" smtClean="0"/>
              <a:t>20-Oct-19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048C2-6C13-4070-A582-A46A6817C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4365B-791D-4805-8A4A-5834D88FB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F3FC-2A7D-41C3-846B-1BB064E1E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24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82EECA-0388-44FF-8FD6-EDDA8C97B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9F7F1-B839-4C6B-A0E8-0723C20DC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381E9-993D-4E04-BF17-E8BBF9B4C4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86847-9952-4A28-88D9-8279A383A541}" type="datetimeFigureOut">
              <a:rPr lang="en-US" smtClean="0"/>
              <a:t>20-Oct-19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7C797-7837-494D-817C-92F7D293B9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33D3D-548D-498A-B5FF-457B432350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EF3FC-2A7D-41C3-846B-1BB064E1E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92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2FC8E3-3DE2-4067-943D-DBDF6A346A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s-ES" sz="5800"/>
              <a:t>TRIBES</a:t>
            </a:r>
            <a:endParaRPr lang="en-US" sz="580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241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8600AE-EFA5-4CFC-A32C-30E82ACEE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620" y="356019"/>
            <a:ext cx="5224760" cy="5178006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A2B9AA52-1C14-4784-A6F2-81BDB249A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4025"/>
            <a:ext cx="10515600" cy="8223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ARQUERO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98E5856-FF45-4922-8623-DAD4BC8B5C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598" y="2452353"/>
            <a:ext cx="971035" cy="971035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20A3129-3B36-4095-81FA-CAD7E013D5AD}"/>
              </a:ext>
            </a:extLst>
          </p:cNvPr>
          <p:cNvSpPr/>
          <p:nvPr/>
        </p:nvSpPr>
        <p:spPr>
          <a:xfrm>
            <a:off x="3483620" y="2452353"/>
            <a:ext cx="998958" cy="100101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EAA1143-CABB-48B4-9AE5-A795C6DFD786}"/>
              </a:ext>
            </a:extLst>
          </p:cNvPr>
          <p:cNvSpPr/>
          <p:nvPr/>
        </p:nvSpPr>
        <p:spPr>
          <a:xfrm>
            <a:off x="5596521" y="1425790"/>
            <a:ext cx="998958" cy="100101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6DC781D-F4B8-4221-BD8C-19779A21A1EC}"/>
              </a:ext>
            </a:extLst>
          </p:cNvPr>
          <p:cNvSpPr/>
          <p:nvPr/>
        </p:nvSpPr>
        <p:spPr>
          <a:xfrm>
            <a:off x="4546091" y="2459299"/>
            <a:ext cx="998958" cy="100101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45D3D86-8EF1-4D91-BE82-4E9DE802164A}"/>
              </a:ext>
            </a:extLst>
          </p:cNvPr>
          <p:cNvSpPr/>
          <p:nvPr/>
        </p:nvSpPr>
        <p:spPr>
          <a:xfrm>
            <a:off x="7743837" y="2452353"/>
            <a:ext cx="998958" cy="100101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654227D-B6C0-4970-B4A9-9D44397F7E9C}"/>
              </a:ext>
            </a:extLst>
          </p:cNvPr>
          <p:cNvSpPr/>
          <p:nvPr/>
        </p:nvSpPr>
        <p:spPr>
          <a:xfrm>
            <a:off x="6676199" y="2451699"/>
            <a:ext cx="998958" cy="100101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B752AC1-0F30-4A43-AD9F-4E17CB70780E}"/>
              </a:ext>
            </a:extLst>
          </p:cNvPr>
          <p:cNvSpPr/>
          <p:nvPr/>
        </p:nvSpPr>
        <p:spPr>
          <a:xfrm>
            <a:off x="5593057" y="379182"/>
            <a:ext cx="998958" cy="100101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3635878-5DBE-4E69-9B79-F9A8A2369754}"/>
              </a:ext>
            </a:extLst>
          </p:cNvPr>
          <p:cNvSpPr/>
          <p:nvPr/>
        </p:nvSpPr>
        <p:spPr>
          <a:xfrm>
            <a:off x="5593057" y="4560118"/>
            <a:ext cx="998958" cy="100101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51D02C2-37BA-4592-A52D-F43D8B93D77C}"/>
              </a:ext>
            </a:extLst>
          </p:cNvPr>
          <p:cNvSpPr/>
          <p:nvPr/>
        </p:nvSpPr>
        <p:spPr>
          <a:xfrm>
            <a:off x="5593057" y="3498961"/>
            <a:ext cx="998958" cy="100101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71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E4228-1475-49A0-BF73-265211E19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85884"/>
            <a:ext cx="7772400" cy="1012806"/>
          </a:xfrm>
          <a:solidFill>
            <a:srgbClr val="FFFFFF">
              <a:alpha val="10000"/>
            </a:srgb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s-ES" sz="4800" b="1" dirty="0"/>
              <a:t>DEFENSAS</a:t>
            </a:r>
            <a:endParaRPr lang="en-US" sz="2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2ED792-C406-4260-A9C4-E58E91924A68}"/>
              </a:ext>
            </a:extLst>
          </p:cNvPr>
          <p:cNvSpPr txBox="1"/>
          <p:nvPr/>
        </p:nvSpPr>
        <p:spPr>
          <a:xfrm>
            <a:off x="6096000" y="1665582"/>
            <a:ext cx="244462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/>
              <a:t>Cañón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39EDAD-0498-4133-8BCD-688E514A4711}"/>
              </a:ext>
            </a:extLst>
          </p:cNvPr>
          <p:cNvSpPr txBox="1"/>
          <p:nvPr/>
        </p:nvSpPr>
        <p:spPr>
          <a:xfrm>
            <a:off x="6096001" y="3142233"/>
            <a:ext cx="244462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/>
              <a:t>Torre de arqueros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D095A5-4772-423A-9EEA-03554CAF1A0A}"/>
              </a:ext>
            </a:extLst>
          </p:cNvPr>
          <p:cNvSpPr txBox="1"/>
          <p:nvPr/>
        </p:nvSpPr>
        <p:spPr>
          <a:xfrm>
            <a:off x="6096001" y="4618884"/>
            <a:ext cx="244462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/>
              <a:t>Mortero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4756FE-8C2F-401D-AC5D-77A61FE9467C}"/>
              </a:ext>
            </a:extLst>
          </p:cNvPr>
          <p:cNvSpPr txBox="1"/>
          <p:nvPr/>
        </p:nvSpPr>
        <p:spPr>
          <a:xfrm>
            <a:off x="6097540" y="2337904"/>
            <a:ext cx="2444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/>
              <a:t>Daño alto</a:t>
            </a:r>
          </a:p>
          <a:p>
            <a:pPr marL="285750" indent="-285750">
              <a:buFontTx/>
              <a:buChar char="-"/>
            </a:pPr>
            <a:r>
              <a:rPr lang="es-ES" dirty="0"/>
              <a:t>Rango de una casilla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7BFA94-C529-482D-AD8B-EFF7A2C90C7E}"/>
              </a:ext>
            </a:extLst>
          </p:cNvPr>
          <p:cNvSpPr txBox="1"/>
          <p:nvPr/>
        </p:nvSpPr>
        <p:spPr>
          <a:xfrm>
            <a:off x="6096000" y="3814554"/>
            <a:ext cx="2444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/>
              <a:t>Daño bajo</a:t>
            </a:r>
          </a:p>
          <a:p>
            <a:pPr marL="285750" indent="-285750">
              <a:buFontTx/>
              <a:buChar char="-"/>
            </a:pPr>
            <a:r>
              <a:rPr lang="es-ES" dirty="0"/>
              <a:t>Rango de dos casillas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27A0E4-6D1A-4C00-9A3E-710263CDECF2}"/>
              </a:ext>
            </a:extLst>
          </p:cNvPr>
          <p:cNvSpPr txBox="1"/>
          <p:nvPr/>
        </p:nvSpPr>
        <p:spPr>
          <a:xfrm>
            <a:off x="6096000" y="5291205"/>
            <a:ext cx="24446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/>
              <a:t>Daño bajo</a:t>
            </a:r>
          </a:p>
          <a:p>
            <a:pPr marL="285750" indent="-285750">
              <a:buFontTx/>
              <a:buChar char="-"/>
            </a:pPr>
            <a:r>
              <a:rPr lang="es-ES" dirty="0"/>
              <a:t>Rango una casilla</a:t>
            </a:r>
          </a:p>
          <a:p>
            <a:pPr marL="285750" indent="-285750">
              <a:buFontTx/>
              <a:buChar char="-"/>
            </a:pPr>
            <a:r>
              <a:rPr lang="es-ES" dirty="0"/>
              <a:t>Daño de salpicadura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FE2BEF8-2C9F-44FD-BB45-478CAAF84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253" y="1665582"/>
            <a:ext cx="2944409" cy="441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377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780082-99EC-4906-887A-C8A21CB486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33FAF3-3790-494D-94AF-9539FBC75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¿Por qué no jugar a Civilization?</a:t>
            </a:r>
          </a:p>
        </p:txBody>
      </p:sp>
    </p:spTree>
    <p:extLst>
      <p:ext uri="{BB962C8B-B14F-4D97-AF65-F5344CB8AC3E}">
        <p14:creationId xmlns:p14="http://schemas.microsoft.com/office/powerpoint/2010/main" val="20111909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2D2FB1-CA52-43D2-A42F-D317EEB246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650BAB-8F17-4FD0-9FD9-3CE314982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¿Por qué no jugar al ajedrez?</a:t>
            </a:r>
          </a:p>
        </p:txBody>
      </p:sp>
    </p:spTree>
    <p:extLst>
      <p:ext uri="{BB962C8B-B14F-4D97-AF65-F5344CB8AC3E}">
        <p14:creationId xmlns:p14="http://schemas.microsoft.com/office/powerpoint/2010/main" val="5461103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11A7EF-B36B-4B4C-81F9-ACFAAFCA6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Dificultades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F682B5-DCEE-4216-8C1C-FCA5E7C82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702" y="308859"/>
            <a:ext cx="5455917" cy="36418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8BC0CC-6BD8-4F88-9959-E852F649C2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8" y="308859"/>
            <a:ext cx="5455917" cy="3641824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BE0FD73-79F2-4494-98E5-0B726322BC49}"/>
              </a:ext>
            </a:extLst>
          </p:cNvPr>
          <p:cNvSpPr txBox="1"/>
          <p:nvPr/>
        </p:nvSpPr>
        <p:spPr>
          <a:xfrm>
            <a:off x="6434702" y="4061154"/>
            <a:ext cx="545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Juego en línea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E65E20-BB2D-4664-84B1-C4623E87419B}"/>
              </a:ext>
            </a:extLst>
          </p:cNvPr>
          <p:cNvSpPr txBox="1"/>
          <p:nvPr/>
        </p:nvSpPr>
        <p:spPr>
          <a:xfrm>
            <a:off x="301381" y="4061155"/>
            <a:ext cx="545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Balance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795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74640F3-AAEE-4A7F-B714-3BB1C26D0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701" y="313454"/>
            <a:ext cx="5455909" cy="36461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445CD3-A0E5-4FD3-97FB-F578BAF90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7" y="308859"/>
            <a:ext cx="5455917" cy="364182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11A7EF-B36B-4B4C-81F9-ACFAAFCA6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Soluciones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BE0FD73-79F2-4494-98E5-0B726322BC49}"/>
              </a:ext>
            </a:extLst>
          </p:cNvPr>
          <p:cNvSpPr txBox="1"/>
          <p:nvPr/>
        </p:nvSpPr>
        <p:spPr>
          <a:xfrm>
            <a:off x="6434702" y="4061154"/>
            <a:ext cx="545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Suplicar a Carlos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E65E20-BB2D-4664-84B1-C4623E87419B}"/>
              </a:ext>
            </a:extLst>
          </p:cNvPr>
          <p:cNvSpPr txBox="1"/>
          <p:nvPr/>
        </p:nvSpPr>
        <p:spPr>
          <a:xfrm>
            <a:off x="301381" y="4061155"/>
            <a:ext cx="545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Trabajo duro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206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90379E-3A2A-40C6-8CD6-8462D8C3B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¿QUÉ ES TRIBES?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434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5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552512-9347-4D68-8640-B4D411A497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/>
          </a:blip>
          <a:srcRect t="18586" r="1" b="1378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D772F2-BAC3-4325-B425-D2C01029D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EL TABLERO</a:t>
            </a:r>
          </a:p>
        </p:txBody>
      </p:sp>
    </p:spTree>
    <p:extLst>
      <p:ext uri="{BB962C8B-B14F-4D97-AF65-F5344CB8AC3E}">
        <p14:creationId xmlns:p14="http://schemas.microsoft.com/office/powerpoint/2010/main" val="25491835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267F142-BECE-4CC3-8F8B-0635E241E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17" y="268448"/>
            <a:ext cx="11630372" cy="63336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618AB4-452B-4573-B728-AE973E645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832" y="1748243"/>
            <a:ext cx="3915321" cy="34866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8212FE-86AB-495C-944D-3A403DA57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074" y="1685681"/>
            <a:ext cx="3915321" cy="34866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BF5F82-C902-4155-A4AA-199F7569D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CASILLAS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358049-4D58-4CCF-9394-6C84359D03D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82" r="1797"/>
          <a:stretch/>
        </p:blipFill>
        <p:spPr>
          <a:xfrm>
            <a:off x="1476719" y="2630343"/>
            <a:ext cx="2291891" cy="22347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9342A2-3F56-4A64-9556-0E3C238EBD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7257" y="2638247"/>
            <a:ext cx="2188669" cy="22395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9A06F4-59DE-4704-ABA1-17E8CEB87E8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023" r="2822"/>
          <a:stretch/>
        </p:blipFill>
        <p:spPr>
          <a:xfrm>
            <a:off x="8857042" y="2639160"/>
            <a:ext cx="2280707" cy="22386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95278B-97B7-4FE9-8C5C-C6A883132652}"/>
              </a:ext>
            </a:extLst>
          </p:cNvPr>
          <p:cNvSpPr txBox="1"/>
          <p:nvPr/>
        </p:nvSpPr>
        <p:spPr>
          <a:xfrm>
            <a:off x="1487495" y="4987652"/>
            <a:ext cx="229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Vacías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BCA103-D7BB-4686-A03C-20B6A3E16909}"/>
              </a:ext>
            </a:extLst>
          </p:cNvPr>
          <p:cNvSpPr txBox="1"/>
          <p:nvPr/>
        </p:nvSpPr>
        <p:spPr>
          <a:xfrm>
            <a:off x="5001665" y="4990252"/>
            <a:ext cx="2188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Montaña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01F90A-9BF4-42E0-9A24-3154E722EB8C}"/>
              </a:ext>
            </a:extLst>
          </p:cNvPr>
          <p:cNvSpPr txBox="1"/>
          <p:nvPr/>
        </p:nvSpPr>
        <p:spPr>
          <a:xfrm>
            <a:off x="8842244" y="4987652"/>
            <a:ext cx="2280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Bosque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844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267F142-BECE-4CC3-8F8B-0635E241E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17" y="268448"/>
            <a:ext cx="11630372" cy="63336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618AB4-452B-4573-B728-AE973E645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832" y="1748243"/>
            <a:ext cx="3915321" cy="34866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8212FE-86AB-495C-944D-3A403DA57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074" y="1685681"/>
            <a:ext cx="3915321" cy="34866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BF5F82-C902-4155-A4AA-199F7569D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ESTRUCTURAS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358049-4D58-4CCF-9394-6C84359D03D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82" r="1797"/>
          <a:stretch/>
        </p:blipFill>
        <p:spPr>
          <a:xfrm>
            <a:off x="1476719" y="2630343"/>
            <a:ext cx="2291891" cy="22347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9342A2-3F56-4A64-9556-0E3C238EBD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7257" y="2638247"/>
            <a:ext cx="2188669" cy="22395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9A06F4-59DE-4704-ABA1-17E8CEB87E8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023" r="2822"/>
          <a:stretch/>
        </p:blipFill>
        <p:spPr>
          <a:xfrm>
            <a:off x="8857042" y="2639160"/>
            <a:ext cx="2280707" cy="22386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95278B-97B7-4FE9-8C5C-C6A883132652}"/>
              </a:ext>
            </a:extLst>
          </p:cNvPr>
          <p:cNvSpPr txBox="1"/>
          <p:nvPr/>
        </p:nvSpPr>
        <p:spPr>
          <a:xfrm>
            <a:off x="1487495" y="4987652"/>
            <a:ext cx="229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Vacías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BCA103-D7BB-4686-A03C-20B6A3E16909}"/>
              </a:ext>
            </a:extLst>
          </p:cNvPr>
          <p:cNvSpPr txBox="1"/>
          <p:nvPr/>
        </p:nvSpPr>
        <p:spPr>
          <a:xfrm>
            <a:off x="5001665" y="4990252"/>
            <a:ext cx="2188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Montaña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01F90A-9BF4-42E0-9A24-3154E722EB8C}"/>
              </a:ext>
            </a:extLst>
          </p:cNvPr>
          <p:cNvSpPr txBox="1"/>
          <p:nvPr/>
        </p:nvSpPr>
        <p:spPr>
          <a:xfrm>
            <a:off x="8842244" y="4987652"/>
            <a:ext cx="2280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Bosque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CB05AF-08B5-475E-B337-0BDB11A089B6}"/>
              </a:ext>
            </a:extLst>
          </p:cNvPr>
          <p:cNvSpPr txBox="1"/>
          <p:nvPr/>
        </p:nvSpPr>
        <p:spPr>
          <a:xfrm>
            <a:off x="1551963" y="3103927"/>
            <a:ext cx="2151111" cy="3693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b="1" dirty="0"/>
              <a:t>CUARTELES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3A311A-2F66-4515-9F2F-E5C9338A7175}"/>
              </a:ext>
            </a:extLst>
          </p:cNvPr>
          <p:cNvSpPr txBox="1"/>
          <p:nvPr/>
        </p:nvSpPr>
        <p:spPr>
          <a:xfrm>
            <a:off x="1557885" y="3984491"/>
            <a:ext cx="2151111" cy="3693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b="1" dirty="0"/>
              <a:t>BARRICADAS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D803A4-7A68-48E7-8CFA-E88612173F58}"/>
              </a:ext>
            </a:extLst>
          </p:cNvPr>
          <p:cNvSpPr txBox="1"/>
          <p:nvPr/>
        </p:nvSpPr>
        <p:spPr>
          <a:xfrm>
            <a:off x="5072793" y="3592414"/>
            <a:ext cx="2058430" cy="3693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b="1" dirty="0"/>
              <a:t>MINAS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8ED975-9CCF-4538-8BCC-BE7DC7BCF8F5}"/>
              </a:ext>
            </a:extLst>
          </p:cNvPr>
          <p:cNvSpPr txBox="1"/>
          <p:nvPr/>
        </p:nvSpPr>
        <p:spPr>
          <a:xfrm>
            <a:off x="8922578" y="3557834"/>
            <a:ext cx="2133674" cy="3693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b="1" dirty="0"/>
              <a:t>ASERRADERO</a:t>
            </a:r>
            <a:endParaRPr lang="en-US" b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CBEB83F-57FB-46FE-B0AC-B9AC4C082A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285" y="5201642"/>
            <a:ext cx="1132356" cy="113235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65739F4-C317-48DC-A769-BDF0B5DD27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534" y="5085715"/>
            <a:ext cx="1324166" cy="132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830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2B14C-3287-4DE4-A99A-06BB15A63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4025"/>
            <a:ext cx="10515600" cy="8223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TRABAJADORES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911253-A37B-428D-A4A4-13136A733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122238"/>
            <a:ext cx="5230813" cy="52308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D20B01-1F01-4600-9BDF-CDA1BBCA87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688" y="122238"/>
            <a:ext cx="5230813" cy="523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590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E4228-1475-49A0-BF73-265211E19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914737"/>
            <a:ext cx="7772400" cy="1012806"/>
          </a:xfrm>
          <a:solidFill>
            <a:srgbClr val="FFFFFF">
              <a:alpha val="10000"/>
            </a:srgb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s-ES" sz="4800" b="1" dirty="0"/>
              <a:t>ATACANTES</a:t>
            </a:r>
            <a:endParaRPr lang="en-US" sz="48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626986-7110-41FA-ACB9-ACD55D9A71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775" y="2597150"/>
            <a:ext cx="3082925" cy="30892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E9ED5B-6588-4F1C-97E0-E9FFD0619A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5" y="2597150"/>
            <a:ext cx="3089275" cy="3089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864E2D-1B04-4035-85B0-02EFE47616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2597150"/>
            <a:ext cx="3089275" cy="30892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92ED792-C406-4260-A9C4-E58E91924A68}"/>
              </a:ext>
            </a:extLst>
          </p:cNvPr>
          <p:cNvSpPr txBox="1"/>
          <p:nvPr/>
        </p:nvSpPr>
        <p:spPr>
          <a:xfrm>
            <a:off x="1511558" y="5871091"/>
            <a:ext cx="2444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Arquero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39EDAD-0498-4133-8BCD-688E514A4711}"/>
              </a:ext>
            </a:extLst>
          </p:cNvPr>
          <p:cNvSpPr txBox="1"/>
          <p:nvPr/>
        </p:nvSpPr>
        <p:spPr>
          <a:xfrm>
            <a:off x="4777742" y="5943263"/>
            <a:ext cx="2444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Tanque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D095A5-4772-423A-9EEA-03554CAF1A0A}"/>
              </a:ext>
            </a:extLst>
          </p:cNvPr>
          <p:cNvSpPr txBox="1"/>
          <p:nvPr/>
        </p:nvSpPr>
        <p:spPr>
          <a:xfrm>
            <a:off x="8043926" y="5943263"/>
            <a:ext cx="2444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Soldado</a:t>
            </a:r>
          </a:p>
        </p:txBody>
      </p:sp>
    </p:spTree>
    <p:extLst>
      <p:ext uri="{BB962C8B-B14F-4D97-AF65-F5344CB8AC3E}">
        <p14:creationId xmlns:p14="http://schemas.microsoft.com/office/powerpoint/2010/main" val="2584292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8600AE-EFA5-4CFC-A32C-30E82ACEE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620" y="356019"/>
            <a:ext cx="5224760" cy="5178006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43F84F-F81C-4301-AA8B-D2A5C8C1B6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369" y="2427984"/>
            <a:ext cx="998958" cy="1001016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A2B9AA52-1C14-4784-A6F2-81BDB249A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4025"/>
            <a:ext cx="10515600" cy="8223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SOLDADO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E1B1689-DFFF-482C-8492-AC2CA4AFE49B}"/>
              </a:ext>
            </a:extLst>
          </p:cNvPr>
          <p:cNvSpPr/>
          <p:nvPr/>
        </p:nvSpPr>
        <p:spPr>
          <a:xfrm>
            <a:off x="4550494" y="2454320"/>
            <a:ext cx="998958" cy="100101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6E4DFE8-BB02-40CA-AE9E-417822E46230}"/>
              </a:ext>
            </a:extLst>
          </p:cNvPr>
          <p:cNvSpPr/>
          <p:nvPr/>
        </p:nvSpPr>
        <p:spPr>
          <a:xfrm>
            <a:off x="5596521" y="1376647"/>
            <a:ext cx="998958" cy="100101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0259996-8EE9-461F-8849-E92A6FD37319}"/>
              </a:ext>
            </a:extLst>
          </p:cNvPr>
          <p:cNvSpPr/>
          <p:nvPr/>
        </p:nvSpPr>
        <p:spPr>
          <a:xfrm>
            <a:off x="5596521" y="3509609"/>
            <a:ext cx="998958" cy="100101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AEF9B43-D850-48D7-A4A3-E4D1A17588A1}"/>
              </a:ext>
            </a:extLst>
          </p:cNvPr>
          <p:cNvSpPr/>
          <p:nvPr/>
        </p:nvSpPr>
        <p:spPr>
          <a:xfrm>
            <a:off x="6663395" y="2454320"/>
            <a:ext cx="998958" cy="100101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05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8600AE-EFA5-4CFC-A32C-30E82ACEE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620" y="356019"/>
            <a:ext cx="5224760" cy="5178006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A2B9AA52-1C14-4784-A6F2-81BDB249A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4025"/>
            <a:ext cx="10515600" cy="8223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S" dirty="0"/>
              <a:t>T</a:t>
            </a:r>
            <a:r>
              <a:rPr lang="en-US" dirty="0"/>
              <a:t>ANQUE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15220E5-74EB-4810-B3CB-EDC3779721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598" y="2529628"/>
            <a:ext cx="899372" cy="899372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492833D-9F11-4F73-8440-8926606533A7}"/>
              </a:ext>
            </a:extLst>
          </p:cNvPr>
          <p:cNvSpPr/>
          <p:nvPr/>
        </p:nvSpPr>
        <p:spPr>
          <a:xfrm>
            <a:off x="4568817" y="1425790"/>
            <a:ext cx="998958" cy="100101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B5846CD-6A3F-43BF-BCBD-FAAD831587F3}"/>
              </a:ext>
            </a:extLst>
          </p:cNvPr>
          <p:cNvSpPr/>
          <p:nvPr/>
        </p:nvSpPr>
        <p:spPr>
          <a:xfrm>
            <a:off x="5596521" y="1425790"/>
            <a:ext cx="998958" cy="100101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43E8332-04B0-4058-ACF9-9F630E8286C1}"/>
              </a:ext>
            </a:extLst>
          </p:cNvPr>
          <p:cNvSpPr/>
          <p:nvPr/>
        </p:nvSpPr>
        <p:spPr>
          <a:xfrm>
            <a:off x="6652971" y="1425790"/>
            <a:ext cx="998958" cy="100101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10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82</Words>
  <Application>Microsoft Office PowerPoint</Application>
  <PresentationFormat>Widescreen</PresentationFormat>
  <Paragraphs>42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TRIBES</vt:lpstr>
      <vt:lpstr>¿QUÉ ES TRIBES?</vt:lpstr>
      <vt:lpstr>EL TABLERO</vt:lpstr>
      <vt:lpstr>CASILLAS</vt:lpstr>
      <vt:lpstr>ESTRUCTURAS</vt:lpstr>
      <vt:lpstr>TRABAJADORES</vt:lpstr>
      <vt:lpstr>ATACANTES</vt:lpstr>
      <vt:lpstr>SOLDADO</vt:lpstr>
      <vt:lpstr>TANQUE</vt:lpstr>
      <vt:lpstr>ARQUERO</vt:lpstr>
      <vt:lpstr>DEFENSAS</vt:lpstr>
      <vt:lpstr>¿Por qué no jugar a Civilization?</vt:lpstr>
      <vt:lpstr>¿Por qué no jugar al ajedrez?</vt:lpstr>
      <vt:lpstr>Dificultades</vt:lpstr>
      <vt:lpstr>Soluciones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TRIBES</dc:title>
  <dc:creator>Daniel González Sellán</dc:creator>
  <cp:lastModifiedBy>Daniel González Sellán</cp:lastModifiedBy>
  <cp:revision>1</cp:revision>
  <dcterms:created xsi:type="dcterms:W3CDTF">2019-10-20T15:43:23Z</dcterms:created>
  <dcterms:modified xsi:type="dcterms:W3CDTF">2019-10-20T15:47:40Z</dcterms:modified>
</cp:coreProperties>
</file>