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6" d="100"/>
          <a:sy n="56" d="100"/>
        </p:scale>
        <p:origin x="-2464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iel:Google%20Drive:DSSG-Wifi:Starbucks%20population%20estimation:Pl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People</a:t>
            </a:r>
            <a:r>
              <a:rPr lang="en-US" baseline="0"/>
              <a:t> in Starbucks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Wifi Data</c:v>
          </c:tx>
          <c:marker>
            <c:symbol val="none"/>
          </c:marker>
          <c:cat>
            <c:numRef>
              <c:f>Sheet2!$A$3:$A$35</c:f>
              <c:numCache>
                <c:formatCode>h:mm</c:formatCode>
                <c:ptCount val="33"/>
                <c:pt idx="0">
                  <c:v>0.388888888888889</c:v>
                </c:pt>
                <c:pt idx="1">
                  <c:v>0.392361111111111</c:v>
                </c:pt>
                <c:pt idx="2">
                  <c:v>0.395833333333333</c:v>
                </c:pt>
                <c:pt idx="3">
                  <c:v>0.399305555555556</c:v>
                </c:pt>
                <c:pt idx="4">
                  <c:v>0.402777777777778</c:v>
                </c:pt>
                <c:pt idx="5">
                  <c:v>0.40625</c:v>
                </c:pt>
                <c:pt idx="6">
                  <c:v>0.409722222222222</c:v>
                </c:pt>
                <c:pt idx="7">
                  <c:v>0.413194444444444</c:v>
                </c:pt>
                <c:pt idx="8">
                  <c:v>0.416666666666667</c:v>
                </c:pt>
                <c:pt idx="9">
                  <c:v>0.420138888888889</c:v>
                </c:pt>
                <c:pt idx="10">
                  <c:v>0.423611111111111</c:v>
                </c:pt>
                <c:pt idx="11">
                  <c:v>0.427083333333333</c:v>
                </c:pt>
                <c:pt idx="12">
                  <c:v>0.430555555555556</c:v>
                </c:pt>
                <c:pt idx="13">
                  <c:v>0.434027777777778</c:v>
                </c:pt>
                <c:pt idx="14">
                  <c:v>0.4375</c:v>
                </c:pt>
                <c:pt idx="15">
                  <c:v>0.440972222222222</c:v>
                </c:pt>
                <c:pt idx="16">
                  <c:v>0.444444444444444</c:v>
                </c:pt>
                <c:pt idx="17">
                  <c:v>0.447916666666667</c:v>
                </c:pt>
                <c:pt idx="18">
                  <c:v>0.451388888888889</c:v>
                </c:pt>
                <c:pt idx="19">
                  <c:v>0.454861111111111</c:v>
                </c:pt>
                <c:pt idx="20">
                  <c:v>0.458333333333333</c:v>
                </c:pt>
                <c:pt idx="21">
                  <c:v>0.461805555555556</c:v>
                </c:pt>
                <c:pt idx="22">
                  <c:v>0.465277777777778</c:v>
                </c:pt>
                <c:pt idx="23">
                  <c:v>0.46875</c:v>
                </c:pt>
                <c:pt idx="24">
                  <c:v>0.472222222222222</c:v>
                </c:pt>
                <c:pt idx="25">
                  <c:v>0.475694444444444</c:v>
                </c:pt>
                <c:pt idx="26">
                  <c:v>0.479166666666667</c:v>
                </c:pt>
                <c:pt idx="27">
                  <c:v>0.482638888888889</c:v>
                </c:pt>
                <c:pt idx="28">
                  <c:v>0.486111111111111</c:v>
                </c:pt>
                <c:pt idx="29">
                  <c:v>0.489583333333333</c:v>
                </c:pt>
                <c:pt idx="30">
                  <c:v>0.493055555555556</c:v>
                </c:pt>
                <c:pt idx="31">
                  <c:v>0.496527777777778</c:v>
                </c:pt>
                <c:pt idx="32">
                  <c:v>0.5</c:v>
                </c:pt>
              </c:numCache>
            </c:numRef>
          </c:cat>
          <c:val>
            <c:numRef>
              <c:f>Sheet2!$H$3:$H$35</c:f>
              <c:numCache>
                <c:formatCode>General</c:formatCode>
                <c:ptCount val="33"/>
                <c:pt idx="2">
                  <c:v>27.33333333333333</c:v>
                </c:pt>
                <c:pt idx="3">
                  <c:v>26.66666666666667</c:v>
                </c:pt>
                <c:pt idx="4">
                  <c:v>28.0</c:v>
                </c:pt>
                <c:pt idx="5">
                  <c:v>28.33333333333333</c:v>
                </c:pt>
                <c:pt idx="6">
                  <c:v>30.33333333333333</c:v>
                </c:pt>
                <c:pt idx="7">
                  <c:v>28.33333333333333</c:v>
                </c:pt>
                <c:pt idx="8">
                  <c:v>27.0</c:v>
                </c:pt>
                <c:pt idx="9">
                  <c:v>24.0</c:v>
                </c:pt>
                <c:pt idx="10">
                  <c:v>23.33333333333333</c:v>
                </c:pt>
                <c:pt idx="11">
                  <c:v>23.66666666666667</c:v>
                </c:pt>
                <c:pt idx="12">
                  <c:v>24.66666666666667</c:v>
                </c:pt>
                <c:pt idx="13">
                  <c:v>25.33333333333333</c:v>
                </c:pt>
                <c:pt idx="14">
                  <c:v>24.66666666666667</c:v>
                </c:pt>
                <c:pt idx="15">
                  <c:v>25.33333333333333</c:v>
                </c:pt>
                <c:pt idx="16">
                  <c:v>26.66666666666667</c:v>
                </c:pt>
                <c:pt idx="17">
                  <c:v>27.66666666666667</c:v>
                </c:pt>
                <c:pt idx="18">
                  <c:v>27.66666666666667</c:v>
                </c:pt>
                <c:pt idx="19">
                  <c:v>26.66666666666667</c:v>
                </c:pt>
                <c:pt idx="20">
                  <c:v>27.33333333333333</c:v>
                </c:pt>
                <c:pt idx="21">
                  <c:v>27.33333333333333</c:v>
                </c:pt>
                <c:pt idx="22">
                  <c:v>29.0</c:v>
                </c:pt>
                <c:pt idx="23">
                  <c:v>28.0</c:v>
                </c:pt>
                <c:pt idx="24">
                  <c:v>29.0</c:v>
                </c:pt>
                <c:pt idx="25">
                  <c:v>31.0</c:v>
                </c:pt>
                <c:pt idx="26">
                  <c:v>35.0</c:v>
                </c:pt>
                <c:pt idx="27">
                  <c:v>37.66666666666666</c:v>
                </c:pt>
                <c:pt idx="28">
                  <c:v>37.0</c:v>
                </c:pt>
                <c:pt idx="29">
                  <c:v>37.66666666666666</c:v>
                </c:pt>
                <c:pt idx="30">
                  <c:v>41.0</c:v>
                </c:pt>
                <c:pt idx="31">
                  <c:v>45.33333333333334</c:v>
                </c:pt>
                <c:pt idx="32">
                  <c:v>49.33333333333334</c:v>
                </c:pt>
              </c:numCache>
            </c:numRef>
          </c:val>
          <c:smooth val="0"/>
        </c:ser>
        <c:ser>
          <c:idx val="3"/>
          <c:order val="1"/>
          <c:tx>
            <c:v>Manual Count</c:v>
          </c:tx>
          <c:marker>
            <c:symbol val="none"/>
          </c:marker>
          <c:cat>
            <c:numRef>
              <c:f>Sheet2!$A$3:$A$35</c:f>
              <c:numCache>
                <c:formatCode>h:mm</c:formatCode>
                <c:ptCount val="33"/>
                <c:pt idx="0">
                  <c:v>0.388888888888889</c:v>
                </c:pt>
                <c:pt idx="1">
                  <c:v>0.392361111111111</c:v>
                </c:pt>
                <c:pt idx="2">
                  <c:v>0.395833333333333</c:v>
                </c:pt>
                <c:pt idx="3">
                  <c:v>0.399305555555556</c:v>
                </c:pt>
                <c:pt idx="4">
                  <c:v>0.402777777777778</c:v>
                </c:pt>
                <c:pt idx="5">
                  <c:v>0.40625</c:v>
                </c:pt>
                <c:pt idx="6">
                  <c:v>0.409722222222222</c:v>
                </c:pt>
                <c:pt idx="7">
                  <c:v>0.413194444444444</c:v>
                </c:pt>
                <c:pt idx="8">
                  <c:v>0.416666666666667</c:v>
                </c:pt>
                <c:pt idx="9">
                  <c:v>0.420138888888889</c:v>
                </c:pt>
                <c:pt idx="10">
                  <c:v>0.423611111111111</c:v>
                </c:pt>
                <c:pt idx="11">
                  <c:v>0.427083333333333</c:v>
                </c:pt>
                <c:pt idx="12">
                  <c:v>0.430555555555556</c:v>
                </c:pt>
                <c:pt idx="13">
                  <c:v>0.434027777777778</c:v>
                </c:pt>
                <c:pt idx="14">
                  <c:v>0.4375</c:v>
                </c:pt>
                <c:pt idx="15">
                  <c:v>0.440972222222222</c:v>
                </c:pt>
                <c:pt idx="16">
                  <c:v>0.444444444444444</c:v>
                </c:pt>
                <c:pt idx="17">
                  <c:v>0.447916666666667</c:v>
                </c:pt>
                <c:pt idx="18">
                  <c:v>0.451388888888889</c:v>
                </c:pt>
                <c:pt idx="19">
                  <c:v>0.454861111111111</c:v>
                </c:pt>
                <c:pt idx="20">
                  <c:v>0.458333333333333</c:v>
                </c:pt>
                <c:pt idx="21">
                  <c:v>0.461805555555556</c:v>
                </c:pt>
                <c:pt idx="22">
                  <c:v>0.465277777777778</c:v>
                </c:pt>
                <c:pt idx="23">
                  <c:v>0.46875</c:v>
                </c:pt>
                <c:pt idx="24">
                  <c:v>0.472222222222222</c:v>
                </c:pt>
                <c:pt idx="25">
                  <c:v>0.475694444444444</c:v>
                </c:pt>
                <c:pt idx="26">
                  <c:v>0.479166666666667</c:v>
                </c:pt>
                <c:pt idx="27">
                  <c:v>0.482638888888889</c:v>
                </c:pt>
                <c:pt idx="28">
                  <c:v>0.486111111111111</c:v>
                </c:pt>
                <c:pt idx="29">
                  <c:v>0.489583333333333</c:v>
                </c:pt>
                <c:pt idx="30">
                  <c:v>0.493055555555556</c:v>
                </c:pt>
                <c:pt idx="31">
                  <c:v>0.496527777777778</c:v>
                </c:pt>
                <c:pt idx="32">
                  <c:v>0.5</c:v>
                </c:pt>
              </c:numCache>
            </c:numRef>
          </c:cat>
          <c:val>
            <c:numRef>
              <c:f>Sheet2!$I$3:$I$35</c:f>
              <c:numCache>
                <c:formatCode>General</c:formatCode>
                <c:ptCount val="33"/>
                <c:pt idx="2">
                  <c:v>33.0</c:v>
                </c:pt>
                <c:pt idx="3">
                  <c:v>31.0</c:v>
                </c:pt>
                <c:pt idx="4">
                  <c:v>30.0</c:v>
                </c:pt>
                <c:pt idx="5">
                  <c:v>31.0</c:v>
                </c:pt>
                <c:pt idx="6">
                  <c:v>32.33333333333334</c:v>
                </c:pt>
                <c:pt idx="7">
                  <c:v>28.33333333333333</c:v>
                </c:pt>
                <c:pt idx="8">
                  <c:v>22.66666666666667</c:v>
                </c:pt>
                <c:pt idx="9">
                  <c:v>18.33333333333333</c:v>
                </c:pt>
                <c:pt idx="10">
                  <c:v>16.33333333333333</c:v>
                </c:pt>
                <c:pt idx="11">
                  <c:v>18.66666666666667</c:v>
                </c:pt>
                <c:pt idx="12">
                  <c:v>21.33333333333333</c:v>
                </c:pt>
                <c:pt idx="13">
                  <c:v>24.0</c:v>
                </c:pt>
                <c:pt idx="14">
                  <c:v>24.66666666666667</c:v>
                </c:pt>
                <c:pt idx="15">
                  <c:v>24.66666666666667</c:v>
                </c:pt>
                <c:pt idx="16">
                  <c:v>25.0</c:v>
                </c:pt>
                <c:pt idx="17">
                  <c:v>27.66666666666667</c:v>
                </c:pt>
                <c:pt idx="18">
                  <c:v>28.66666666666667</c:v>
                </c:pt>
                <c:pt idx="19">
                  <c:v>27.33333333333333</c:v>
                </c:pt>
                <c:pt idx="20">
                  <c:v>23.0</c:v>
                </c:pt>
                <c:pt idx="21">
                  <c:v>19.0</c:v>
                </c:pt>
                <c:pt idx="22">
                  <c:v>21.0</c:v>
                </c:pt>
                <c:pt idx="23">
                  <c:v>23.0</c:v>
                </c:pt>
                <c:pt idx="24">
                  <c:v>24.0</c:v>
                </c:pt>
                <c:pt idx="25">
                  <c:v>24.66666666666667</c:v>
                </c:pt>
                <c:pt idx="26">
                  <c:v>26.0</c:v>
                </c:pt>
                <c:pt idx="27">
                  <c:v>28.33333333333333</c:v>
                </c:pt>
                <c:pt idx="28">
                  <c:v>30.66666666666667</c:v>
                </c:pt>
                <c:pt idx="29">
                  <c:v>32.66666666666666</c:v>
                </c:pt>
                <c:pt idx="30">
                  <c:v>36.66666666666666</c:v>
                </c:pt>
                <c:pt idx="31">
                  <c:v>36.33333333333334</c:v>
                </c:pt>
                <c:pt idx="32">
                  <c:v>36.66666666666666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9202200"/>
        <c:axId val="1879526456"/>
      </c:lineChart>
      <c:catAx>
        <c:axId val="1879202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layout/>
          <c:overlay val="0"/>
        </c:title>
        <c:numFmt formatCode="h:mm" sourceLinked="1"/>
        <c:majorTickMark val="out"/>
        <c:minorTickMark val="none"/>
        <c:tickLblPos val="nextTo"/>
        <c:crossAx val="1879526456"/>
        <c:crosses val="autoZero"/>
        <c:auto val="1"/>
        <c:lblAlgn val="ctr"/>
        <c:lblOffset val="100"/>
        <c:noMultiLvlLbl val="0"/>
      </c:catAx>
      <c:valAx>
        <c:axId val="18795264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79202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17/06/14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17/06/14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17/06/14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17/06/14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17/06/14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17/06/14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17/06/14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17/06/14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17/06/14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17/06/14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17/06/14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17/06/14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Campus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5332" y="4572000"/>
            <a:ext cx="4692227" cy="1185333"/>
          </a:xfrm>
        </p:spPr>
        <p:txBody>
          <a:bodyPr>
            <a:normAutofit/>
          </a:bodyPr>
          <a:lstStyle/>
          <a:p>
            <a:r>
              <a:rPr lang="en-US" i="1" dirty="0" smtClean="0"/>
              <a:t>A Data Science for Social Good-Atlanta Project by </a:t>
            </a:r>
            <a:r>
              <a:rPr lang="en-US" i="1" dirty="0" smtClean="0"/>
              <a:t>Daniel </a:t>
            </a:r>
            <a:r>
              <a:rPr lang="en-US" i="1" dirty="0" err="1" smtClean="0"/>
              <a:t>Garc</a:t>
            </a:r>
            <a:r>
              <a:rPr lang="en-US" i="1" dirty="0" err="1" smtClean="0"/>
              <a:t>ía</a:t>
            </a:r>
            <a:r>
              <a:rPr lang="en-US" i="1" dirty="0" smtClean="0"/>
              <a:t>, Daniel </a:t>
            </a:r>
            <a:r>
              <a:rPr lang="en-US" i="1" dirty="0" err="1" smtClean="0"/>
              <a:t>Sedra</a:t>
            </a:r>
            <a:r>
              <a:rPr lang="en-US" i="1" dirty="0" smtClean="0"/>
              <a:t>, and Richard </a:t>
            </a:r>
            <a:r>
              <a:rPr lang="en-US" i="1" dirty="0" err="1" smtClean="0"/>
              <a:t>Zheng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1" y="4564976"/>
            <a:ext cx="1580221" cy="10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52" y="1814435"/>
            <a:ext cx="7133248" cy="256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2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</a:t>
            </a:r>
            <a:r>
              <a:rPr lang="en-US" dirty="0" err="1" smtClean="0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0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73150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326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23200" cy="961495"/>
          </a:xfrm>
        </p:spPr>
        <p:txBody>
          <a:bodyPr/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0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1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9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29</Words>
  <Application>Microsoft Macintosh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Campus WiFi</vt:lpstr>
      <vt:lpstr>PowerPoint Presentation</vt:lpstr>
      <vt:lpstr>Campus Wifi</vt:lpstr>
      <vt:lpstr>PowerPoint Presentation</vt:lpstr>
      <vt:lpstr>PowerPoint Presentation</vt:lpstr>
      <vt:lpstr>PowerPoint Presentation</vt:lpstr>
      <vt:lpstr>Deliverables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Atlanta</dc:title>
  <dc:creator>Emory University</dc:creator>
  <cp:lastModifiedBy>DANIEL GARCIA ULLOA</cp:lastModifiedBy>
  <cp:revision>34</cp:revision>
  <dcterms:created xsi:type="dcterms:W3CDTF">2014-06-13T19:03:50Z</dcterms:created>
  <dcterms:modified xsi:type="dcterms:W3CDTF">2014-06-17T18:08:52Z</dcterms:modified>
</cp:coreProperties>
</file>