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62" r:id="rId2"/>
    <p:sldId id="258" r:id="rId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22" autoAdjust="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97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7/15/2014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7/15/2014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7/15/2014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7/15/2014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7/15/2014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7/15/2014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7/15/2014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Non-parametric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00099" y="1520190"/>
            <a:ext cx="685662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Motivation</a:t>
            </a:r>
            <a:endParaRPr lang="en-US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</a:t>
            </a:r>
            <a:r>
              <a:rPr lang="en-US" dirty="0" smtClean="0"/>
              <a:t>inear regression models suffered due to few predictors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Only have time and daily weather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Would require many more predictors to build viable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Non-parametric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Instead use local polynomial fitting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Approximate each value based on a particular neighborhood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Determines arbitrarily many predictors based on neighborhood size</a:t>
            </a:r>
            <a:endParaRPr lang="en-US" dirty="0" smtClean="0"/>
          </a:p>
          <a:p>
            <a:pPr lvl="2"/>
            <a:endParaRPr lang="en-US" dirty="0" smtClean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60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82"/>
            <a:ext cx="7620000" cy="1143000"/>
          </a:xfrm>
        </p:spPr>
        <p:txBody>
          <a:bodyPr/>
          <a:lstStyle/>
          <a:p>
            <a:r>
              <a:rPr lang="en-US" dirty="0" smtClean="0"/>
              <a:t>Non-parametric Results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823" y="1021030"/>
            <a:ext cx="5731962" cy="39696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29648" y="4924538"/>
            <a:ext cx="52660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above plot is of the occupancy counts for 7 Mondays starting in January. The Loess algorithm was used to build a non-parametric model. The neighborhood was set to 4%, meaning that 4% of the data near a point were used.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6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Habitat">
      <a:dk1>
        <a:sysClr val="windowText" lastClr="000000"/>
      </a:dk1>
      <a:lt1>
        <a:sysClr val="window" lastClr="FFFFFF"/>
      </a:lt1>
      <a:dk2>
        <a:srgbClr val="194431"/>
      </a:dk2>
      <a:lt2>
        <a:srgbClr val="F0E6C3"/>
      </a:lt2>
      <a:accent1>
        <a:srgbClr val="F8C000"/>
      </a:accent1>
      <a:accent2>
        <a:srgbClr val="F88600"/>
      </a:accent2>
      <a:accent3>
        <a:srgbClr val="F83500"/>
      </a:accent3>
      <a:accent4>
        <a:srgbClr val="8B723D"/>
      </a:accent4>
      <a:accent5>
        <a:srgbClr val="818B3D"/>
      </a:accent5>
      <a:accent6>
        <a:srgbClr val="586215"/>
      </a:accent6>
      <a:hlink>
        <a:srgbClr val="FF621D"/>
      </a:hlink>
      <a:folHlink>
        <a:srgbClr val="F3D26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5709</TotalTime>
  <Words>97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Adjacency</vt:lpstr>
      <vt:lpstr>Non-parametric model</vt:lpstr>
      <vt:lpstr>Non-parametric Results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Cycle Atlanta</dc:title>
  <dc:creator>Emory University</dc:creator>
  <cp:lastModifiedBy>Sedra, Daniel</cp:lastModifiedBy>
  <cp:revision>68</cp:revision>
  <dcterms:created xsi:type="dcterms:W3CDTF">2014-06-13T19:03:50Z</dcterms:created>
  <dcterms:modified xsi:type="dcterms:W3CDTF">2014-07-16T16:41:00Z</dcterms:modified>
</cp:coreProperties>
</file>