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F5F5F"/>
    <a:srgbClr val="333333"/>
    <a:srgbClr val="669900"/>
    <a:srgbClr val="F2FADC"/>
    <a:srgbClr val="E7F2CA"/>
    <a:srgbClr val="F8F8F8"/>
    <a:srgbClr val="D7E6D6"/>
    <a:srgbClr val="E0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8" d="100"/>
          <a:sy n="28" d="100"/>
        </p:scale>
        <p:origin x="-472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DGU_Data:HistoricalPredi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Prediction for March 3, 2014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 True Value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Sheet4!$A$2:$A$288</c:f>
              <c:numCache>
                <c:formatCode>hh:mm:ss;@</c:formatCode>
                <c:ptCount val="287"/>
                <c:pt idx="0">
                  <c:v>0.0</c:v>
                </c:pt>
                <c:pt idx="1">
                  <c:v>0.00347222222222222</c:v>
                </c:pt>
                <c:pt idx="2">
                  <c:v>0.00694444444444444</c:v>
                </c:pt>
                <c:pt idx="3">
                  <c:v>0.0104166666666667</c:v>
                </c:pt>
                <c:pt idx="4">
                  <c:v>0.0138888888888889</c:v>
                </c:pt>
                <c:pt idx="5">
                  <c:v>0.0173611111111111</c:v>
                </c:pt>
                <c:pt idx="6">
                  <c:v>0.0208333333333333</c:v>
                </c:pt>
                <c:pt idx="7">
                  <c:v>0.0243055555555556</c:v>
                </c:pt>
                <c:pt idx="8">
                  <c:v>0.0277777777777778</c:v>
                </c:pt>
                <c:pt idx="9">
                  <c:v>0.03125</c:v>
                </c:pt>
                <c:pt idx="10">
                  <c:v>0.0347222222222222</c:v>
                </c:pt>
                <c:pt idx="11">
                  <c:v>0.0381944444444444</c:v>
                </c:pt>
                <c:pt idx="12">
                  <c:v>0.0416666666666667</c:v>
                </c:pt>
                <c:pt idx="13">
                  <c:v>0.0451388888888889</c:v>
                </c:pt>
                <c:pt idx="14">
                  <c:v>0.0486111111111111</c:v>
                </c:pt>
                <c:pt idx="15">
                  <c:v>0.0520833333333333</c:v>
                </c:pt>
                <c:pt idx="16">
                  <c:v>0.0555555555555555</c:v>
                </c:pt>
                <c:pt idx="17">
                  <c:v>0.0590277777777778</c:v>
                </c:pt>
                <c:pt idx="18">
                  <c:v>0.0625</c:v>
                </c:pt>
                <c:pt idx="19">
                  <c:v>0.0659722222222222</c:v>
                </c:pt>
                <c:pt idx="20">
                  <c:v>0.0694444444444444</c:v>
                </c:pt>
                <c:pt idx="21">
                  <c:v>0.0729166666666667</c:v>
                </c:pt>
                <c:pt idx="22">
                  <c:v>0.0763888888888889</c:v>
                </c:pt>
                <c:pt idx="23">
                  <c:v>0.0798611111111111</c:v>
                </c:pt>
                <c:pt idx="24">
                  <c:v>0.0833333333333333</c:v>
                </c:pt>
                <c:pt idx="25">
                  <c:v>0.0868055555555555</c:v>
                </c:pt>
                <c:pt idx="26">
                  <c:v>0.0902777777777778</c:v>
                </c:pt>
                <c:pt idx="27">
                  <c:v>0.09375</c:v>
                </c:pt>
                <c:pt idx="28">
                  <c:v>0.0972222222222222</c:v>
                </c:pt>
                <c:pt idx="29">
                  <c:v>0.100694444444444</c:v>
                </c:pt>
                <c:pt idx="30">
                  <c:v>0.104166666666667</c:v>
                </c:pt>
                <c:pt idx="31">
                  <c:v>0.107638888888889</c:v>
                </c:pt>
                <c:pt idx="32">
                  <c:v>0.111111111111111</c:v>
                </c:pt>
                <c:pt idx="33">
                  <c:v>0.114583333333333</c:v>
                </c:pt>
                <c:pt idx="34">
                  <c:v>0.118055555555556</c:v>
                </c:pt>
                <c:pt idx="35">
                  <c:v>0.121527777777778</c:v>
                </c:pt>
                <c:pt idx="36">
                  <c:v>0.125</c:v>
                </c:pt>
                <c:pt idx="37">
                  <c:v>0.128472222222222</c:v>
                </c:pt>
                <c:pt idx="38">
                  <c:v>0.131944444444444</c:v>
                </c:pt>
                <c:pt idx="39">
                  <c:v>0.135416666666667</c:v>
                </c:pt>
                <c:pt idx="40">
                  <c:v>0.138888888888889</c:v>
                </c:pt>
                <c:pt idx="41">
                  <c:v>0.142361111111111</c:v>
                </c:pt>
                <c:pt idx="42">
                  <c:v>0.145833333333333</c:v>
                </c:pt>
                <c:pt idx="43">
                  <c:v>0.149305555555556</c:v>
                </c:pt>
                <c:pt idx="44">
                  <c:v>0.152777777777778</c:v>
                </c:pt>
                <c:pt idx="45">
                  <c:v>0.15625</c:v>
                </c:pt>
                <c:pt idx="46">
                  <c:v>0.159722222222222</c:v>
                </c:pt>
                <c:pt idx="47">
                  <c:v>0.163194444444444</c:v>
                </c:pt>
                <c:pt idx="48">
                  <c:v>0.166666666666667</c:v>
                </c:pt>
                <c:pt idx="49">
                  <c:v>0.170138888888889</c:v>
                </c:pt>
                <c:pt idx="50">
                  <c:v>0.173611111111111</c:v>
                </c:pt>
                <c:pt idx="51">
                  <c:v>0.177083333333333</c:v>
                </c:pt>
                <c:pt idx="52">
                  <c:v>0.180555555555556</c:v>
                </c:pt>
                <c:pt idx="53">
                  <c:v>0.184027777777778</c:v>
                </c:pt>
                <c:pt idx="54">
                  <c:v>0.1875</c:v>
                </c:pt>
                <c:pt idx="55">
                  <c:v>0.190972222222222</c:v>
                </c:pt>
                <c:pt idx="56">
                  <c:v>0.194444444444444</c:v>
                </c:pt>
                <c:pt idx="57">
                  <c:v>0.197916666666667</c:v>
                </c:pt>
                <c:pt idx="58">
                  <c:v>0.201388888888889</c:v>
                </c:pt>
                <c:pt idx="59">
                  <c:v>0.204861111111111</c:v>
                </c:pt>
                <c:pt idx="60">
                  <c:v>0.208333333333333</c:v>
                </c:pt>
                <c:pt idx="61">
                  <c:v>0.211805555555556</c:v>
                </c:pt>
                <c:pt idx="62">
                  <c:v>0.215277777777778</c:v>
                </c:pt>
                <c:pt idx="63">
                  <c:v>0.21875</c:v>
                </c:pt>
                <c:pt idx="64">
                  <c:v>0.222222222222222</c:v>
                </c:pt>
                <c:pt idx="65">
                  <c:v>0.225694444444444</c:v>
                </c:pt>
                <c:pt idx="66">
                  <c:v>0.229166666666667</c:v>
                </c:pt>
                <c:pt idx="67">
                  <c:v>0.232638888888889</c:v>
                </c:pt>
                <c:pt idx="68">
                  <c:v>0.236111111111111</c:v>
                </c:pt>
                <c:pt idx="69">
                  <c:v>0.239583333333333</c:v>
                </c:pt>
                <c:pt idx="70">
                  <c:v>0.243055555555556</c:v>
                </c:pt>
                <c:pt idx="71">
                  <c:v>0.246527777777778</c:v>
                </c:pt>
                <c:pt idx="72">
                  <c:v>0.25</c:v>
                </c:pt>
                <c:pt idx="73">
                  <c:v>0.253472222222222</c:v>
                </c:pt>
                <c:pt idx="74">
                  <c:v>0.256944444444444</c:v>
                </c:pt>
                <c:pt idx="75">
                  <c:v>0.260416666666667</c:v>
                </c:pt>
                <c:pt idx="76">
                  <c:v>0.263888888888889</c:v>
                </c:pt>
                <c:pt idx="77">
                  <c:v>0.267361111111111</c:v>
                </c:pt>
                <c:pt idx="78">
                  <c:v>0.270833333333333</c:v>
                </c:pt>
                <c:pt idx="79">
                  <c:v>0.274305555555556</c:v>
                </c:pt>
                <c:pt idx="80">
                  <c:v>0.277777777777778</c:v>
                </c:pt>
                <c:pt idx="81">
                  <c:v>0.28125</c:v>
                </c:pt>
                <c:pt idx="82">
                  <c:v>0.284722222222222</c:v>
                </c:pt>
                <c:pt idx="83">
                  <c:v>0.288194444444444</c:v>
                </c:pt>
                <c:pt idx="84">
                  <c:v>0.291666666666667</c:v>
                </c:pt>
                <c:pt idx="85">
                  <c:v>0.295138888888889</c:v>
                </c:pt>
                <c:pt idx="86">
                  <c:v>0.298611111111111</c:v>
                </c:pt>
                <c:pt idx="87">
                  <c:v>0.302083333333333</c:v>
                </c:pt>
                <c:pt idx="88">
                  <c:v>0.305555555555555</c:v>
                </c:pt>
                <c:pt idx="89">
                  <c:v>0.309027777777778</c:v>
                </c:pt>
                <c:pt idx="90">
                  <c:v>0.3125</c:v>
                </c:pt>
                <c:pt idx="91">
                  <c:v>0.315972222222222</c:v>
                </c:pt>
                <c:pt idx="92">
                  <c:v>0.319444444444444</c:v>
                </c:pt>
                <c:pt idx="93">
                  <c:v>0.322916666666667</c:v>
                </c:pt>
                <c:pt idx="94">
                  <c:v>0.326388888888889</c:v>
                </c:pt>
                <c:pt idx="95">
                  <c:v>0.329861111111111</c:v>
                </c:pt>
                <c:pt idx="96">
                  <c:v>0.333333333333333</c:v>
                </c:pt>
                <c:pt idx="97">
                  <c:v>0.336805555555556</c:v>
                </c:pt>
                <c:pt idx="98">
                  <c:v>0.340277777777778</c:v>
                </c:pt>
                <c:pt idx="99">
                  <c:v>0.34375</c:v>
                </c:pt>
                <c:pt idx="100">
                  <c:v>0.347222222222222</c:v>
                </c:pt>
                <c:pt idx="101">
                  <c:v>0.350694444444444</c:v>
                </c:pt>
                <c:pt idx="102">
                  <c:v>0.354166666666667</c:v>
                </c:pt>
                <c:pt idx="103">
                  <c:v>0.357638888888889</c:v>
                </c:pt>
                <c:pt idx="104">
                  <c:v>0.361111111111111</c:v>
                </c:pt>
                <c:pt idx="105">
                  <c:v>0.364583333333333</c:v>
                </c:pt>
                <c:pt idx="106">
                  <c:v>0.368055555555556</c:v>
                </c:pt>
                <c:pt idx="107">
                  <c:v>0.371527777777778</c:v>
                </c:pt>
                <c:pt idx="108">
                  <c:v>0.375</c:v>
                </c:pt>
                <c:pt idx="109">
                  <c:v>0.378472222222222</c:v>
                </c:pt>
                <c:pt idx="110">
                  <c:v>0.381944444444444</c:v>
                </c:pt>
                <c:pt idx="111">
                  <c:v>0.385416666666667</c:v>
                </c:pt>
                <c:pt idx="112">
                  <c:v>0.388888888888889</c:v>
                </c:pt>
                <c:pt idx="113">
                  <c:v>0.392361111111111</c:v>
                </c:pt>
                <c:pt idx="114">
                  <c:v>0.395833333333333</c:v>
                </c:pt>
                <c:pt idx="115">
                  <c:v>0.399305555555556</c:v>
                </c:pt>
                <c:pt idx="116">
                  <c:v>0.402777777777778</c:v>
                </c:pt>
                <c:pt idx="117">
                  <c:v>0.40625</c:v>
                </c:pt>
                <c:pt idx="118">
                  <c:v>0.409722222222222</c:v>
                </c:pt>
                <c:pt idx="119">
                  <c:v>0.413194444444444</c:v>
                </c:pt>
                <c:pt idx="120">
                  <c:v>0.416666666666667</c:v>
                </c:pt>
                <c:pt idx="121">
                  <c:v>0.420138888888889</c:v>
                </c:pt>
                <c:pt idx="122">
                  <c:v>0.423611111111111</c:v>
                </c:pt>
                <c:pt idx="123">
                  <c:v>0.427083333333333</c:v>
                </c:pt>
                <c:pt idx="124">
                  <c:v>0.430555555555556</c:v>
                </c:pt>
                <c:pt idx="125">
                  <c:v>0.434027777777778</c:v>
                </c:pt>
                <c:pt idx="126">
                  <c:v>0.4375</c:v>
                </c:pt>
                <c:pt idx="127">
                  <c:v>0.440972222222222</c:v>
                </c:pt>
                <c:pt idx="128">
                  <c:v>0.444444444444444</c:v>
                </c:pt>
                <c:pt idx="129">
                  <c:v>0.447916666666667</c:v>
                </c:pt>
                <c:pt idx="130">
                  <c:v>0.451388888888889</c:v>
                </c:pt>
                <c:pt idx="131">
                  <c:v>0.454861111111111</c:v>
                </c:pt>
                <c:pt idx="132">
                  <c:v>0.458333333333333</c:v>
                </c:pt>
                <c:pt idx="133">
                  <c:v>0.461805555555556</c:v>
                </c:pt>
                <c:pt idx="134">
                  <c:v>0.465277777777778</c:v>
                </c:pt>
                <c:pt idx="135">
                  <c:v>0.46875</c:v>
                </c:pt>
                <c:pt idx="136">
                  <c:v>0.472222222222222</c:v>
                </c:pt>
                <c:pt idx="137">
                  <c:v>0.475694444444444</c:v>
                </c:pt>
                <c:pt idx="138">
                  <c:v>0.479166666666667</c:v>
                </c:pt>
                <c:pt idx="139">
                  <c:v>0.482638888888889</c:v>
                </c:pt>
                <c:pt idx="140">
                  <c:v>0.486111111111111</c:v>
                </c:pt>
                <c:pt idx="141">
                  <c:v>0.489583333333333</c:v>
                </c:pt>
                <c:pt idx="142">
                  <c:v>0.493055555555556</c:v>
                </c:pt>
                <c:pt idx="143">
                  <c:v>0.496527777777778</c:v>
                </c:pt>
                <c:pt idx="144">
                  <c:v>0.5</c:v>
                </c:pt>
                <c:pt idx="145">
                  <c:v>0.503472222222222</c:v>
                </c:pt>
                <c:pt idx="146">
                  <c:v>0.506944444444444</c:v>
                </c:pt>
                <c:pt idx="147">
                  <c:v>0.510416666666667</c:v>
                </c:pt>
                <c:pt idx="148">
                  <c:v>0.513888888888889</c:v>
                </c:pt>
                <c:pt idx="149">
                  <c:v>0.517361111111111</c:v>
                </c:pt>
                <c:pt idx="150">
                  <c:v>0.520833333333333</c:v>
                </c:pt>
                <c:pt idx="151">
                  <c:v>0.524305555555556</c:v>
                </c:pt>
                <c:pt idx="152">
                  <c:v>0.527777777777778</c:v>
                </c:pt>
                <c:pt idx="153">
                  <c:v>0.53125</c:v>
                </c:pt>
                <c:pt idx="154">
                  <c:v>0.534722222222222</c:v>
                </c:pt>
                <c:pt idx="155">
                  <c:v>0.538194444444444</c:v>
                </c:pt>
                <c:pt idx="156">
                  <c:v>0.541666666666667</c:v>
                </c:pt>
                <c:pt idx="157">
                  <c:v>0.545138888888889</c:v>
                </c:pt>
                <c:pt idx="158">
                  <c:v>0.548611111111111</c:v>
                </c:pt>
                <c:pt idx="159">
                  <c:v>0.552083333333333</c:v>
                </c:pt>
                <c:pt idx="160">
                  <c:v>0.555555555555556</c:v>
                </c:pt>
                <c:pt idx="161">
                  <c:v>0.559027777777778</c:v>
                </c:pt>
                <c:pt idx="162">
                  <c:v>0.5625</c:v>
                </c:pt>
                <c:pt idx="163">
                  <c:v>0.565972222222222</c:v>
                </c:pt>
                <c:pt idx="164">
                  <c:v>0.569444444444444</c:v>
                </c:pt>
                <c:pt idx="165">
                  <c:v>0.572916666666667</c:v>
                </c:pt>
                <c:pt idx="166">
                  <c:v>0.576388888888889</c:v>
                </c:pt>
                <c:pt idx="167">
                  <c:v>0.579861111111111</c:v>
                </c:pt>
                <c:pt idx="168">
                  <c:v>0.583333333333333</c:v>
                </c:pt>
                <c:pt idx="169">
                  <c:v>0.586805555555556</c:v>
                </c:pt>
                <c:pt idx="170">
                  <c:v>0.590277777777778</c:v>
                </c:pt>
                <c:pt idx="171">
                  <c:v>0.59375</c:v>
                </c:pt>
                <c:pt idx="172">
                  <c:v>0.597222222222222</c:v>
                </c:pt>
                <c:pt idx="173">
                  <c:v>0.600694444444444</c:v>
                </c:pt>
                <c:pt idx="174">
                  <c:v>0.604166666666667</c:v>
                </c:pt>
                <c:pt idx="175">
                  <c:v>0.607638888888889</c:v>
                </c:pt>
                <c:pt idx="176">
                  <c:v>0.611111111111111</c:v>
                </c:pt>
                <c:pt idx="177">
                  <c:v>0.614583333333333</c:v>
                </c:pt>
                <c:pt idx="178">
                  <c:v>0.618055555555555</c:v>
                </c:pt>
                <c:pt idx="179">
                  <c:v>0.621527777777778</c:v>
                </c:pt>
                <c:pt idx="180">
                  <c:v>0.625</c:v>
                </c:pt>
                <c:pt idx="181">
                  <c:v>0.628472222222222</c:v>
                </c:pt>
                <c:pt idx="182">
                  <c:v>0.631944444444444</c:v>
                </c:pt>
                <c:pt idx="183">
                  <c:v>0.635416666666667</c:v>
                </c:pt>
                <c:pt idx="184">
                  <c:v>0.638888888888889</c:v>
                </c:pt>
                <c:pt idx="185">
                  <c:v>0.642361111111111</c:v>
                </c:pt>
                <c:pt idx="186">
                  <c:v>0.645833333333333</c:v>
                </c:pt>
                <c:pt idx="187">
                  <c:v>0.649305555555555</c:v>
                </c:pt>
                <c:pt idx="188">
                  <c:v>0.652777777777778</c:v>
                </c:pt>
                <c:pt idx="189">
                  <c:v>0.65625</c:v>
                </c:pt>
                <c:pt idx="190">
                  <c:v>0.659722222222222</c:v>
                </c:pt>
                <c:pt idx="191">
                  <c:v>0.663194444444444</c:v>
                </c:pt>
                <c:pt idx="192">
                  <c:v>0.666666666666667</c:v>
                </c:pt>
                <c:pt idx="193">
                  <c:v>0.670138888888889</c:v>
                </c:pt>
                <c:pt idx="194">
                  <c:v>0.673611111111111</c:v>
                </c:pt>
                <c:pt idx="195">
                  <c:v>0.677083333333333</c:v>
                </c:pt>
                <c:pt idx="196">
                  <c:v>0.680555555555555</c:v>
                </c:pt>
                <c:pt idx="197">
                  <c:v>0.684027777777778</c:v>
                </c:pt>
                <c:pt idx="198">
                  <c:v>0.6875</c:v>
                </c:pt>
                <c:pt idx="199">
                  <c:v>0.690972222222222</c:v>
                </c:pt>
                <c:pt idx="200">
                  <c:v>0.694444444444444</c:v>
                </c:pt>
                <c:pt idx="201">
                  <c:v>0.697916666666667</c:v>
                </c:pt>
                <c:pt idx="202">
                  <c:v>0.701388888888889</c:v>
                </c:pt>
                <c:pt idx="203">
                  <c:v>0.704861111111111</c:v>
                </c:pt>
                <c:pt idx="204">
                  <c:v>0.708333333333333</c:v>
                </c:pt>
                <c:pt idx="205">
                  <c:v>0.711805555555555</c:v>
                </c:pt>
                <c:pt idx="206">
                  <c:v>0.715277777777778</c:v>
                </c:pt>
                <c:pt idx="207">
                  <c:v>0.71875</c:v>
                </c:pt>
                <c:pt idx="208">
                  <c:v>0.722222222222222</c:v>
                </c:pt>
                <c:pt idx="209">
                  <c:v>0.725694444444444</c:v>
                </c:pt>
                <c:pt idx="210">
                  <c:v>0.729166666666667</c:v>
                </c:pt>
                <c:pt idx="211">
                  <c:v>0.732638888888889</c:v>
                </c:pt>
                <c:pt idx="212">
                  <c:v>0.736111111111111</c:v>
                </c:pt>
                <c:pt idx="213">
                  <c:v>0.739583333333333</c:v>
                </c:pt>
                <c:pt idx="214">
                  <c:v>0.743055555555555</c:v>
                </c:pt>
                <c:pt idx="215">
                  <c:v>0.746527777777778</c:v>
                </c:pt>
                <c:pt idx="216">
                  <c:v>0.75</c:v>
                </c:pt>
                <c:pt idx="217">
                  <c:v>0.753472222222222</c:v>
                </c:pt>
                <c:pt idx="218">
                  <c:v>0.756944444444444</c:v>
                </c:pt>
                <c:pt idx="219">
                  <c:v>0.760416666666667</c:v>
                </c:pt>
                <c:pt idx="220">
                  <c:v>0.763888888888889</c:v>
                </c:pt>
                <c:pt idx="221">
                  <c:v>0.767361111111111</c:v>
                </c:pt>
                <c:pt idx="222">
                  <c:v>0.770833333333333</c:v>
                </c:pt>
                <c:pt idx="223">
                  <c:v>0.774305555555555</c:v>
                </c:pt>
                <c:pt idx="224">
                  <c:v>0.777777777777778</c:v>
                </c:pt>
                <c:pt idx="225">
                  <c:v>0.78125</c:v>
                </c:pt>
                <c:pt idx="226">
                  <c:v>0.784722222222222</c:v>
                </c:pt>
                <c:pt idx="227">
                  <c:v>0.788194444444444</c:v>
                </c:pt>
                <c:pt idx="228">
                  <c:v>0.791666666666667</c:v>
                </c:pt>
                <c:pt idx="229">
                  <c:v>0.795138888888889</c:v>
                </c:pt>
                <c:pt idx="230">
                  <c:v>0.798611111111111</c:v>
                </c:pt>
                <c:pt idx="231">
                  <c:v>0.802083333333333</c:v>
                </c:pt>
                <c:pt idx="232">
                  <c:v>0.805555555555555</c:v>
                </c:pt>
                <c:pt idx="233">
                  <c:v>0.809027777777778</c:v>
                </c:pt>
                <c:pt idx="234">
                  <c:v>0.8125</c:v>
                </c:pt>
                <c:pt idx="235">
                  <c:v>0.815972222222222</c:v>
                </c:pt>
                <c:pt idx="236">
                  <c:v>0.819444444444444</c:v>
                </c:pt>
                <c:pt idx="237">
                  <c:v>0.822916666666667</c:v>
                </c:pt>
                <c:pt idx="238">
                  <c:v>0.826388888888889</c:v>
                </c:pt>
                <c:pt idx="239">
                  <c:v>0.829861111111111</c:v>
                </c:pt>
                <c:pt idx="240">
                  <c:v>0.833333333333333</c:v>
                </c:pt>
                <c:pt idx="241">
                  <c:v>0.836805555555555</c:v>
                </c:pt>
                <c:pt idx="242">
                  <c:v>0.840277777777778</c:v>
                </c:pt>
                <c:pt idx="243">
                  <c:v>0.84375</c:v>
                </c:pt>
                <c:pt idx="244">
                  <c:v>0.847222222222222</c:v>
                </c:pt>
                <c:pt idx="245">
                  <c:v>0.850694444444444</c:v>
                </c:pt>
                <c:pt idx="246">
                  <c:v>0.854166666666667</c:v>
                </c:pt>
                <c:pt idx="247">
                  <c:v>0.857638888888889</c:v>
                </c:pt>
                <c:pt idx="248">
                  <c:v>0.861111111111111</c:v>
                </c:pt>
                <c:pt idx="249">
                  <c:v>0.864583333333333</c:v>
                </c:pt>
                <c:pt idx="250">
                  <c:v>0.868055555555555</c:v>
                </c:pt>
                <c:pt idx="251">
                  <c:v>0.871527777777778</c:v>
                </c:pt>
                <c:pt idx="252">
                  <c:v>0.875</c:v>
                </c:pt>
                <c:pt idx="253">
                  <c:v>0.878472222222222</c:v>
                </c:pt>
                <c:pt idx="254">
                  <c:v>0.881944444444444</c:v>
                </c:pt>
                <c:pt idx="255">
                  <c:v>0.885416666666667</c:v>
                </c:pt>
                <c:pt idx="256">
                  <c:v>0.888888888888889</c:v>
                </c:pt>
                <c:pt idx="257">
                  <c:v>0.892361111111111</c:v>
                </c:pt>
                <c:pt idx="258">
                  <c:v>0.895833333333333</c:v>
                </c:pt>
                <c:pt idx="259">
                  <c:v>0.899305555555555</c:v>
                </c:pt>
                <c:pt idx="260">
                  <c:v>0.902777777777778</c:v>
                </c:pt>
                <c:pt idx="261">
                  <c:v>0.90625</c:v>
                </c:pt>
                <c:pt idx="262">
                  <c:v>0.909722222222222</c:v>
                </c:pt>
                <c:pt idx="263">
                  <c:v>0.913194444444445</c:v>
                </c:pt>
                <c:pt idx="264">
                  <c:v>0.916666666666667</c:v>
                </c:pt>
                <c:pt idx="265">
                  <c:v>0.920138888888889</c:v>
                </c:pt>
                <c:pt idx="266">
                  <c:v>0.923611111111111</c:v>
                </c:pt>
                <c:pt idx="267">
                  <c:v>0.927083333333333</c:v>
                </c:pt>
                <c:pt idx="268">
                  <c:v>0.930555555555555</c:v>
                </c:pt>
                <c:pt idx="269">
                  <c:v>0.934027777777778</c:v>
                </c:pt>
                <c:pt idx="270">
                  <c:v>0.9375</c:v>
                </c:pt>
                <c:pt idx="271">
                  <c:v>0.940972222222222</c:v>
                </c:pt>
                <c:pt idx="272">
                  <c:v>0.944444444444444</c:v>
                </c:pt>
                <c:pt idx="273">
                  <c:v>0.947916666666667</c:v>
                </c:pt>
                <c:pt idx="274">
                  <c:v>0.951388888888889</c:v>
                </c:pt>
                <c:pt idx="275">
                  <c:v>0.954861111111111</c:v>
                </c:pt>
                <c:pt idx="276">
                  <c:v>0.958333333333333</c:v>
                </c:pt>
                <c:pt idx="277">
                  <c:v>0.965277777777778</c:v>
                </c:pt>
                <c:pt idx="278">
                  <c:v>0.96875</c:v>
                </c:pt>
                <c:pt idx="279">
                  <c:v>0.972222222222222</c:v>
                </c:pt>
                <c:pt idx="280">
                  <c:v>0.975694444444445</c:v>
                </c:pt>
                <c:pt idx="281">
                  <c:v>0.979166666666667</c:v>
                </c:pt>
                <c:pt idx="282">
                  <c:v>0.982638888888889</c:v>
                </c:pt>
                <c:pt idx="283">
                  <c:v>0.986111111111111</c:v>
                </c:pt>
                <c:pt idx="284">
                  <c:v>0.989583333333333</c:v>
                </c:pt>
                <c:pt idx="285">
                  <c:v>0.993055555555555</c:v>
                </c:pt>
                <c:pt idx="286">
                  <c:v>0.996527777777778</c:v>
                </c:pt>
              </c:numCache>
            </c:numRef>
          </c:cat>
          <c:val>
            <c:numRef>
              <c:f>Sheet4!$B$2:$B$288</c:f>
              <c:numCache>
                <c:formatCode>General</c:formatCode>
                <c:ptCount val="287"/>
                <c:pt idx="0">
                  <c:v>11.0</c:v>
                </c:pt>
                <c:pt idx="1">
                  <c:v>17.0</c:v>
                </c:pt>
                <c:pt idx="2">
                  <c:v>11.0</c:v>
                </c:pt>
                <c:pt idx="3">
                  <c:v>13.0</c:v>
                </c:pt>
                <c:pt idx="4">
                  <c:v>14.0</c:v>
                </c:pt>
                <c:pt idx="5">
                  <c:v>15.0</c:v>
                </c:pt>
                <c:pt idx="6">
                  <c:v>14.0</c:v>
                </c:pt>
                <c:pt idx="7">
                  <c:v>12.0</c:v>
                </c:pt>
                <c:pt idx="8">
                  <c:v>11.0</c:v>
                </c:pt>
                <c:pt idx="9">
                  <c:v>16.0</c:v>
                </c:pt>
                <c:pt idx="10">
                  <c:v>15.0</c:v>
                </c:pt>
                <c:pt idx="11">
                  <c:v>16.0</c:v>
                </c:pt>
                <c:pt idx="12">
                  <c:v>15.0</c:v>
                </c:pt>
                <c:pt idx="13">
                  <c:v>3.0</c:v>
                </c:pt>
                <c:pt idx="14">
                  <c:v>15.0</c:v>
                </c:pt>
                <c:pt idx="15">
                  <c:v>11.0</c:v>
                </c:pt>
                <c:pt idx="16">
                  <c:v>10.0</c:v>
                </c:pt>
                <c:pt idx="17">
                  <c:v>7.0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4.0</c:v>
                </c:pt>
                <c:pt idx="22">
                  <c:v>3.0</c:v>
                </c:pt>
                <c:pt idx="23">
                  <c:v>3.0</c:v>
                </c:pt>
                <c:pt idx="24">
                  <c:v>4.0</c:v>
                </c:pt>
                <c:pt idx="25">
                  <c:v>2.0</c:v>
                </c:pt>
                <c:pt idx="26">
                  <c:v>4.0</c:v>
                </c:pt>
                <c:pt idx="27">
                  <c:v>5.0</c:v>
                </c:pt>
                <c:pt idx="28">
                  <c:v>4.0</c:v>
                </c:pt>
                <c:pt idx="29">
                  <c:v>3.0</c:v>
                </c:pt>
                <c:pt idx="30">
                  <c:v>3.0</c:v>
                </c:pt>
                <c:pt idx="31">
                  <c:v>2.0</c:v>
                </c:pt>
                <c:pt idx="32">
                  <c:v>2.0</c:v>
                </c:pt>
                <c:pt idx="33">
                  <c:v>2.0</c:v>
                </c:pt>
                <c:pt idx="34">
                  <c:v>2.0</c:v>
                </c:pt>
                <c:pt idx="35">
                  <c:v>3.0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2.0</c:v>
                </c:pt>
                <c:pt idx="45">
                  <c:v>2.0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0.0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3.0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3.0</c:v>
                </c:pt>
                <c:pt idx="84">
                  <c:v>2.0</c:v>
                </c:pt>
                <c:pt idx="85">
                  <c:v>11.0</c:v>
                </c:pt>
                <c:pt idx="86">
                  <c:v>2.0</c:v>
                </c:pt>
                <c:pt idx="87">
                  <c:v>2.0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3.0</c:v>
                </c:pt>
                <c:pt idx="93">
                  <c:v>2.0</c:v>
                </c:pt>
                <c:pt idx="94">
                  <c:v>2.0</c:v>
                </c:pt>
                <c:pt idx="95">
                  <c:v>3.0</c:v>
                </c:pt>
                <c:pt idx="96">
                  <c:v>36.0</c:v>
                </c:pt>
                <c:pt idx="97">
                  <c:v>41.0</c:v>
                </c:pt>
                <c:pt idx="98">
                  <c:v>36.0</c:v>
                </c:pt>
                <c:pt idx="99">
                  <c:v>37.0</c:v>
                </c:pt>
                <c:pt idx="100">
                  <c:v>39.0</c:v>
                </c:pt>
                <c:pt idx="101">
                  <c:v>46.0</c:v>
                </c:pt>
                <c:pt idx="102">
                  <c:v>44.0</c:v>
                </c:pt>
                <c:pt idx="103">
                  <c:v>41.0</c:v>
                </c:pt>
                <c:pt idx="104">
                  <c:v>40.0</c:v>
                </c:pt>
                <c:pt idx="105">
                  <c:v>40.0</c:v>
                </c:pt>
                <c:pt idx="106">
                  <c:v>41.0</c:v>
                </c:pt>
                <c:pt idx="107">
                  <c:v>39.0</c:v>
                </c:pt>
                <c:pt idx="108">
                  <c:v>59.0</c:v>
                </c:pt>
                <c:pt idx="109">
                  <c:v>48.0</c:v>
                </c:pt>
                <c:pt idx="110">
                  <c:v>59.0</c:v>
                </c:pt>
                <c:pt idx="111">
                  <c:v>67.0</c:v>
                </c:pt>
                <c:pt idx="112">
                  <c:v>67.0</c:v>
                </c:pt>
                <c:pt idx="113">
                  <c:v>65.0</c:v>
                </c:pt>
                <c:pt idx="114">
                  <c:v>69.0</c:v>
                </c:pt>
                <c:pt idx="115">
                  <c:v>64.0</c:v>
                </c:pt>
                <c:pt idx="116">
                  <c:v>49.0</c:v>
                </c:pt>
                <c:pt idx="117">
                  <c:v>47.0</c:v>
                </c:pt>
                <c:pt idx="118">
                  <c:v>46.0</c:v>
                </c:pt>
                <c:pt idx="119">
                  <c:v>45.0</c:v>
                </c:pt>
                <c:pt idx="120">
                  <c:v>102.0</c:v>
                </c:pt>
                <c:pt idx="121">
                  <c:v>50.0</c:v>
                </c:pt>
                <c:pt idx="122">
                  <c:v>102.0</c:v>
                </c:pt>
                <c:pt idx="123">
                  <c:v>95.0</c:v>
                </c:pt>
                <c:pt idx="124">
                  <c:v>94.0</c:v>
                </c:pt>
                <c:pt idx="125">
                  <c:v>93.0</c:v>
                </c:pt>
                <c:pt idx="126">
                  <c:v>98.0</c:v>
                </c:pt>
                <c:pt idx="127">
                  <c:v>84.0</c:v>
                </c:pt>
                <c:pt idx="128">
                  <c:v>80.0</c:v>
                </c:pt>
                <c:pt idx="129">
                  <c:v>76.0</c:v>
                </c:pt>
                <c:pt idx="130">
                  <c:v>59.0</c:v>
                </c:pt>
                <c:pt idx="131">
                  <c:v>45.0</c:v>
                </c:pt>
                <c:pt idx="132">
                  <c:v>95.0</c:v>
                </c:pt>
                <c:pt idx="133">
                  <c:v>67.0</c:v>
                </c:pt>
                <c:pt idx="134">
                  <c:v>95.0</c:v>
                </c:pt>
                <c:pt idx="135">
                  <c:v>99.0</c:v>
                </c:pt>
                <c:pt idx="136">
                  <c:v>103.0</c:v>
                </c:pt>
                <c:pt idx="137">
                  <c:v>106.0</c:v>
                </c:pt>
                <c:pt idx="138">
                  <c:v>103.0</c:v>
                </c:pt>
                <c:pt idx="139">
                  <c:v>89.0</c:v>
                </c:pt>
                <c:pt idx="140">
                  <c:v>89.0</c:v>
                </c:pt>
                <c:pt idx="141">
                  <c:v>79.0</c:v>
                </c:pt>
                <c:pt idx="142">
                  <c:v>82.0</c:v>
                </c:pt>
                <c:pt idx="143">
                  <c:v>71.0</c:v>
                </c:pt>
                <c:pt idx="144">
                  <c:v>103.0</c:v>
                </c:pt>
                <c:pt idx="145">
                  <c:v>70.0</c:v>
                </c:pt>
                <c:pt idx="146">
                  <c:v>103.0</c:v>
                </c:pt>
                <c:pt idx="147">
                  <c:v>112.0</c:v>
                </c:pt>
                <c:pt idx="148">
                  <c:v>111.0</c:v>
                </c:pt>
                <c:pt idx="149">
                  <c:v>106.0</c:v>
                </c:pt>
                <c:pt idx="150">
                  <c:v>107.0</c:v>
                </c:pt>
                <c:pt idx="151">
                  <c:v>98.0</c:v>
                </c:pt>
                <c:pt idx="152">
                  <c:v>87.0</c:v>
                </c:pt>
                <c:pt idx="153">
                  <c:v>71.0</c:v>
                </c:pt>
                <c:pt idx="154">
                  <c:v>74.0</c:v>
                </c:pt>
                <c:pt idx="155">
                  <c:v>67.0</c:v>
                </c:pt>
                <c:pt idx="156">
                  <c:v>96.0</c:v>
                </c:pt>
                <c:pt idx="157">
                  <c:v>64.0</c:v>
                </c:pt>
                <c:pt idx="158">
                  <c:v>96.0</c:v>
                </c:pt>
                <c:pt idx="159">
                  <c:v>101.0</c:v>
                </c:pt>
                <c:pt idx="160">
                  <c:v>100.0</c:v>
                </c:pt>
                <c:pt idx="161">
                  <c:v>103.0</c:v>
                </c:pt>
                <c:pt idx="162">
                  <c:v>95.0</c:v>
                </c:pt>
                <c:pt idx="163">
                  <c:v>86.0</c:v>
                </c:pt>
                <c:pt idx="164">
                  <c:v>80.0</c:v>
                </c:pt>
                <c:pt idx="165">
                  <c:v>63.0</c:v>
                </c:pt>
                <c:pt idx="166">
                  <c:v>52.0</c:v>
                </c:pt>
                <c:pt idx="167">
                  <c:v>53.0</c:v>
                </c:pt>
                <c:pt idx="168">
                  <c:v>90.0</c:v>
                </c:pt>
                <c:pt idx="169">
                  <c:v>52.0</c:v>
                </c:pt>
                <c:pt idx="170">
                  <c:v>90.0</c:v>
                </c:pt>
                <c:pt idx="171">
                  <c:v>86.0</c:v>
                </c:pt>
                <c:pt idx="172">
                  <c:v>87.0</c:v>
                </c:pt>
                <c:pt idx="173">
                  <c:v>90.0</c:v>
                </c:pt>
                <c:pt idx="174">
                  <c:v>81.0</c:v>
                </c:pt>
                <c:pt idx="175">
                  <c:v>73.0</c:v>
                </c:pt>
                <c:pt idx="176">
                  <c:v>71.0</c:v>
                </c:pt>
                <c:pt idx="177">
                  <c:v>63.0</c:v>
                </c:pt>
                <c:pt idx="178">
                  <c:v>50.0</c:v>
                </c:pt>
                <c:pt idx="179">
                  <c:v>43.0</c:v>
                </c:pt>
                <c:pt idx="180">
                  <c:v>91.0</c:v>
                </c:pt>
                <c:pt idx="181">
                  <c:v>60.0</c:v>
                </c:pt>
                <c:pt idx="182">
                  <c:v>91.0</c:v>
                </c:pt>
                <c:pt idx="183">
                  <c:v>89.0</c:v>
                </c:pt>
                <c:pt idx="184">
                  <c:v>88.0</c:v>
                </c:pt>
                <c:pt idx="185">
                  <c:v>96.0</c:v>
                </c:pt>
                <c:pt idx="186">
                  <c:v>94.0</c:v>
                </c:pt>
                <c:pt idx="187">
                  <c:v>78.0</c:v>
                </c:pt>
                <c:pt idx="188">
                  <c:v>73.0</c:v>
                </c:pt>
                <c:pt idx="189">
                  <c:v>68.0</c:v>
                </c:pt>
                <c:pt idx="190">
                  <c:v>64.0</c:v>
                </c:pt>
                <c:pt idx="191">
                  <c:v>63.0</c:v>
                </c:pt>
                <c:pt idx="192">
                  <c:v>72.0</c:v>
                </c:pt>
                <c:pt idx="193">
                  <c:v>61.0</c:v>
                </c:pt>
                <c:pt idx="194">
                  <c:v>72.0</c:v>
                </c:pt>
                <c:pt idx="195">
                  <c:v>76.0</c:v>
                </c:pt>
                <c:pt idx="196">
                  <c:v>76.0</c:v>
                </c:pt>
                <c:pt idx="197">
                  <c:v>75.0</c:v>
                </c:pt>
                <c:pt idx="198">
                  <c:v>69.0</c:v>
                </c:pt>
                <c:pt idx="199">
                  <c:v>76.0</c:v>
                </c:pt>
                <c:pt idx="200">
                  <c:v>75.0</c:v>
                </c:pt>
                <c:pt idx="201">
                  <c:v>76.0</c:v>
                </c:pt>
                <c:pt idx="202">
                  <c:v>73.0</c:v>
                </c:pt>
                <c:pt idx="203">
                  <c:v>72.0</c:v>
                </c:pt>
                <c:pt idx="204">
                  <c:v>58.0</c:v>
                </c:pt>
                <c:pt idx="205">
                  <c:v>59.0</c:v>
                </c:pt>
                <c:pt idx="206">
                  <c:v>58.0</c:v>
                </c:pt>
                <c:pt idx="207">
                  <c:v>64.0</c:v>
                </c:pt>
                <c:pt idx="208">
                  <c:v>59.0</c:v>
                </c:pt>
                <c:pt idx="209">
                  <c:v>60.0</c:v>
                </c:pt>
                <c:pt idx="210">
                  <c:v>57.0</c:v>
                </c:pt>
                <c:pt idx="211">
                  <c:v>55.0</c:v>
                </c:pt>
                <c:pt idx="212">
                  <c:v>56.0</c:v>
                </c:pt>
                <c:pt idx="213">
                  <c:v>53.0</c:v>
                </c:pt>
                <c:pt idx="214">
                  <c:v>54.0</c:v>
                </c:pt>
                <c:pt idx="215">
                  <c:v>53.0</c:v>
                </c:pt>
                <c:pt idx="216">
                  <c:v>54.0</c:v>
                </c:pt>
                <c:pt idx="217">
                  <c:v>54.0</c:v>
                </c:pt>
                <c:pt idx="218">
                  <c:v>54.0</c:v>
                </c:pt>
                <c:pt idx="219">
                  <c:v>60.0</c:v>
                </c:pt>
                <c:pt idx="220">
                  <c:v>60.0</c:v>
                </c:pt>
                <c:pt idx="221">
                  <c:v>60.0</c:v>
                </c:pt>
                <c:pt idx="222">
                  <c:v>55.0</c:v>
                </c:pt>
                <c:pt idx="223">
                  <c:v>57.0</c:v>
                </c:pt>
                <c:pt idx="224">
                  <c:v>57.0</c:v>
                </c:pt>
                <c:pt idx="225">
                  <c:v>57.0</c:v>
                </c:pt>
                <c:pt idx="226">
                  <c:v>52.0</c:v>
                </c:pt>
                <c:pt idx="227">
                  <c:v>52.0</c:v>
                </c:pt>
                <c:pt idx="228">
                  <c:v>52.0</c:v>
                </c:pt>
                <c:pt idx="229">
                  <c:v>42.0</c:v>
                </c:pt>
                <c:pt idx="230">
                  <c:v>52.0</c:v>
                </c:pt>
                <c:pt idx="231">
                  <c:v>51.0</c:v>
                </c:pt>
                <c:pt idx="232">
                  <c:v>55.0</c:v>
                </c:pt>
                <c:pt idx="233">
                  <c:v>53.0</c:v>
                </c:pt>
                <c:pt idx="234">
                  <c:v>55.0</c:v>
                </c:pt>
                <c:pt idx="235">
                  <c:v>49.0</c:v>
                </c:pt>
                <c:pt idx="236">
                  <c:v>49.0</c:v>
                </c:pt>
                <c:pt idx="237">
                  <c:v>46.0</c:v>
                </c:pt>
                <c:pt idx="238">
                  <c:v>42.0</c:v>
                </c:pt>
                <c:pt idx="239">
                  <c:v>36.0</c:v>
                </c:pt>
                <c:pt idx="240">
                  <c:v>38.0</c:v>
                </c:pt>
                <c:pt idx="241">
                  <c:v>43.0</c:v>
                </c:pt>
                <c:pt idx="242">
                  <c:v>38.0</c:v>
                </c:pt>
                <c:pt idx="243">
                  <c:v>37.0</c:v>
                </c:pt>
                <c:pt idx="244">
                  <c:v>41.0</c:v>
                </c:pt>
                <c:pt idx="245">
                  <c:v>39.0</c:v>
                </c:pt>
                <c:pt idx="246">
                  <c:v>43.0</c:v>
                </c:pt>
                <c:pt idx="247">
                  <c:v>37.0</c:v>
                </c:pt>
                <c:pt idx="248">
                  <c:v>43.0</c:v>
                </c:pt>
                <c:pt idx="249">
                  <c:v>44.0</c:v>
                </c:pt>
                <c:pt idx="250">
                  <c:v>44.0</c:v>
                </c:pt>
                <c:pt idx="251">
                  <c:v>46.0</c:v>
                </c:pt>
                <c:pt idx="252">
                  <c:v>44.0</c:v>
                </c:pt>
                <c:pt idx="253">
                  <c:v>33.0</c:v>
                </c:pt>
                <c:pt idx="254">
                  <c:v>44.0</c:v>
                </c:pt>
                <c:pt idx="255">
                  <c:v>47.0</c:v>
                </c:pt>
                <c:pt idx="256">
                  <c:v>45.0</c:v>
                </c:pt>
                <c:pt idx="257">
                  <c:v>45.0</c:v>
                </c:pt>
                <c:pt idx="258">
                  <c:v>45.0</c:v>
                </c:pt>
                <c:pt idx="259">
                  <c:v>46.0</c:v>
                </c:pt>
                <c:pt idx="260">
                  <c:v>49.0</c:v>
                </c:pt>
                <c:pt idx="261">
                  <c:v>43.0</c:v>
                </c:pt>
                <c:pt idx="262">
                  <c:v>40.0</c:v>
                </c:pt>
                <c:pt idx="263">
                  <c:v>38.0</c:v>
                </c:pt>
                <c:pt idx="264">
                  <c:v>33.0</c:v>
                </c:pt>
                <c:pt idx="265">
                  <c:v>25.0</c:v>
                </c:pt>
                <c:pt idx="266">
                  <c:v>33.0</c:v>
                </c:pt>
                <c:pt idx="267">
                  <c:v>32.0</c:v>
                </c:pt>
                <c:pt idx="268">
                  <c:v>33.0</c:v>
                </c:pt>
                <c:pt idx="269">
                  <c:v>33.0</c:v>
                </c:pt>
                <c:pt idx="270">
                  <c:v>32.0</c:v>
                </c:pt>
                <c:pt idx="271">
                  <c:v>31.0</c:v>
                </c:pt>
                <c:pt idx="272">
                  <c:v>29.0</c:v>
                </c:pt>
                <c:pt idx="273">
                  <c:v>27.0</c:v>
                </c:pt>
                <c:pt idx="274">
                  <c:v>28.0</c:v>
                </c:pt>
                <c:pt idx="275">
                  <c:v>26.0</c:v>
                </c:pt>
                <c:pt idx="276">
                  <c:v>26.0</c:v>
                </c:pt>
                <c:pt idx="277">
                  <c:v>26.0</c:v>
                </c:pt>
                <c:pt idx="278">
                  <c:v>23.0</c:v>
                </c:pt>
                <c:pt idx="279">
                  <c:v>22.0</c:v>
                </c:pt>
                <c:pt idx="280">
                  <c:v>20.0</c:v>
                </c:pt>
                <c:pt idx="281">
                  <c:v>16.0</c:v>
                </c:pt>
                <c:pt idx="282">
                  <c:v>14.0</c:v>
                </c:pt>
                <c:pt idx="283">
                  <c:v>13.0</c:v>
                </c:pt>
                <c:pt idx="284">
                  <c:v>8.0</c:v>
                </c:pt>
                <c:pt idx="285">
                  <c:v>7.0</c:v>
                </c:pt>
                <c:pt idx="286">
                  <c:v>4.0</c:v>
                </c:pt>
              </c:numCache>
            </c:numRef>
          </c:val>
          <c:smooth val="0"/>
        </c:ser>
        <c:ser>
          <c:idx val="4"/>
          <c:order val="1"/>
          <c:tx>
            <c:v> Decision Tree</c:v>
          </c:tx>
          <c:spPr>
            <a:ln w="38100"/>
          </c:spPr>
          <c:marker>
            <c:symbol val="none"/>
          </c:marker>
          <c:cat>
            <c:numRef>
              <c:f>Sheet4!$A$2:$A$288</c:f>
              <c:numCache>
                <c:formatCode>hh:mm:ss;@</c:formatCode>
                <c:ptCount val="287"/>
                <c:pt idx="0">
                  <c:v>0.0</c:v>
                </c:pt>
                <c:pt idx="1">
                  <c:v>0.00347222222222222</c:v>
                </c:pt>
                <c:pt idx="2">
                  <c:v>0.00694444444444444</c:v>
                </c:pt>
                <c:pt idx="3">
                  <c:v>0.0104166666666667</c:v>
                </c:pt>
                <c:pt idx="4">
                  <c:v>0.0138888888888889</c:v>
                </c:pt>
                <c:pt idx="5">
                  <c:v>0.0173611111111111</c:v>
                </c:pt>
                <c:pt idx="6">
                  <c:v>0.0208333333333333</c:v>
                </c:pt>
                <c:pt idx="7">
                  <c:v>0.0243055555555556</c:v>
                </c:pt>
                <c:pt idx="8">
                  <c:v>0.0277777777777778</c:v>
                </c:pt>
                <c:pt idx="9">
                  <c:v>0.03125</c:v>
                </c:pt>
                <c:pt idx="10">
                  <c:v>0.0347222222222222</c:v>
                </c:pt>
                <c:pt idx="11">
                  <c:v>0.0381944444444444</c:v>
                </c:pt>
                <c:pt idx="12">
                  <c:v>0.0416666666666667</c:v>
                </c:pt>
                <c:pt idx="13">
                  <c:v>0.0451388888888889</c:v>
                </c:pt>
                <c:pt idx="14">
                  <c:v>0.0486111111111111</c:v>
                </c:pt>
                <c:pt idx="15">
                  <c:v>0.0520833333333333</c:v>
                </c:pt>
                <c:pt idx="16">
                  <c:v>0.0555555555555555</c:v>
                </c:pt>
                <c:pt idx="17">
                  <c:v>0.0590277777777778</c:v>
                </c:pt>
                <c:pt idx="18">
                  <c:v>0.0625</c:v>
                </c:pt>
                <c:pt idx="19">
                  <c:v>0.0659722222222222</c:v>
                </c:pt>
                <c:pt idx="20">
                  <c:v>0.0694444444444444</c:v>
                </c:pt>
                <c:pt idx="21">
                  <c:v>0.0729166666666667</c:v>
                </c:pt>
                <c:pt idx="22">
                  <c:v>0.0763888888888889</c:v>
                </c:pt>
                <c:pt idx="23">
                  <c:v>0.0798611111111111</c:v>
                </c:pt>
                <c:pt idx="24">
                  <c:v>0.0833333333333333</c:v>
                </c:pt>
                <c:pt idx="25">
                  <c:v>0.0868055555555555</c:v>
                </c:pt>
                <c:pt idx="26">
                  <c:v>0.0902777777777778</c:v>
                </c:pt>
                <c:pt idx="27">
                  <c:v>0.09375</c:v>
                </c:pt>
                <c:pt idx="28">
                  <c:v>0.0972222222222222</c:v>
                </c:pt>
                <c:pt idx="29">
                  <c:v>0.100694444444444</c:v>
                </c:pt>
                <c:pt idx="30">
                  <c:v>0.104166666666667</c:v>
                </c:pt>
                <c:pt idx="31">
                  <c:v>0.107638888888889</c:v>
                </c:pt>
                <c:pt idx="32">
                  <c:v>0.111111111111111</c:v>
                </c:pt>
                <c:pt idx="33">
                  <c:v>0.114583333333333</c:v>
                </c:pt>
                <c:pt idx="34">
                  <c:v>0.118055555555556</c:v>
                </c:pt>
                <c:pt idx="35">
                  <c:v>0.121527777777778</c:v>
                </c:pt>
                <c:pt idx="36">
                  <c:v>0.125</c:v>
                </c:pt>
                <c:pt idx="37">
                  <c:v>0.128472222222222</c:v>
                </c:pt>
                <c:pt idx="38">
                  <c:v>0.131944444444444</c:v>
                </c:pt>
                <c:pt idx="39">
                  <c:v>0.135416666666667</c:v>
                </c:pt>
                <c:pt idx="40">
                  <c:v>0.138888888888889</c:v>
                </c:pt>
                <c:pt idx="41">
                  <c:v>0.142361111111111</c:v>
                </c:pt>
                <c:pt idx="42">
                  <c:v>0.145833333333333</c:v>
                </c:pt>
                <c:pt idx="43">
                  <c:v>0.149305555555556</c:v>
                </c:pt>
                <c:pt idx="44">
                  <c:v>0.152777777777778</c:v>
                </c:pt>
                <c:pt idx="45">
                  <c:v>0.15625</c:v>
                </c:pt>
                <c:pt idx="46">
                  <c:v>0.159722222222222</c:v>
                </c:pt>
                <c:pt idx="47">
                  <c:v>0.163194444444444</c:v>
                </c:pt>
                <c:pt idx="48">
                  <c:v>0.166666666666667</c:v>
                </c:pt>
                <c:pt idx="49">
                  <c:v>0.170138888888889</c:v>
                </c:pt>
                <c:pt idx="50">
                  <c:v>0.173611111111111</c:v>
                </c:pt>
                <c:pt idx="51">
                  <c:v>0.177083333333333</c:v>
                </c:pt>
                <c:pt idx="52">
                  <c:v>0.180555555555556</c:v>
                </c:pt>
                <c:pt idx="53">
                  <c:v>0.184027777777778</c:v>
                </c:pt>
                <c:pt idx="54">
                  <c:v>0.1875</c:v>
                </c:pt>
                <c:pt idx="55">
                  <c:v>0.190972222222222</c:v>
                </c:pt>
                <c:pt idx="56">
                  <c:v>0.194444444444444</c:v>
                </c:pt>
                <c:pt idx="57">
                  <c:v>0.197916666666667</c:v>
                </c:pt>
                <c:pt idx="58">
                  <c:v>0.201388888888889</c:v>
                </c:pt>
                <c:pt idx="59">
                  <c:v>0.204861111111111</c:v>
                </c:pt>
                <c:pt idx="60">
                  <c:v>0.208333333333333</c:v>
                </c:pt>
                <c:pt idx="61">
                  <c:v>0.211805555555556</c:v>
                </c:pt>
                <c:pt idx="62">
                  <c:v>0.215277777777778</c:v>
                </c:pt>
                <c:pt idx="63">
                  <c:v>0.21875</c:v>
                </c:pt>
                <c:pt idx="64">
                  <c:v>0.222222222222222</c:v>
                </c:pt>
                <c:pt idx="65">
                  <c:v>0.225694444444444</c:v>
                </c:pt>
                <c:pt idx="66">
                  <c:v>0.229166666666667</c:v>
                </c:pt>
                <c:pt idx="67">
                  <c:v>0.232638888888889</c:v>
                </c:pt>
                <c:pt idx="68">
                  <c:v>0.236111111111111</c:v>
                </c:pt>
                <c:pt idx="69">
                  <c:v>0.239583333333333</c:v>
                </c:pt>
                <c:pt idx="70">
                  <c:v>0.243055555555556</c:v>
                </c:pt>
                <c:pt idx="71">
                  <c:v>0.246527777777778</c:v>
                </c:pt>
                <c:pt idx="72">
                  <c:v>0.25</c:v>
                </c:pt>
                <c:pt idx="73">
                  <c:v>0.253472222222222</c:v>
                </c:pt>
                <c:pt idx="74">
                  <c:v>0.256944444444444</c:v>
                </c:pt>
                <c:pt idx="75">
                  <c:v>0.260416666666667</c:v>
                </c:pt>
                <c:pt idx="76">
                  <c:v>0.263888888888889</c:v>
                </c:pt>
                <c:pt idx="77">
                  <c:v>0.267361111111111</c:v>
                </c:pt>
                <c:pt idx="78">
                  <c:v>0.270833333333333</c:v>
                </c:pt>
                <c:pt idx="79">
                  <c:v>0.274305555555556</c:v>
                </c:pt>
                <c:pt idx="80">
                  <c:v>0.277777777777778</c:v>
                </c:pt>
                <c:pt idx="81">
                  <c:v>0.28125</c:v>
                </c:pt>
                <c:pt idx="82">
                  <c:v>0.284722222222222</c:v>
                </c:pt>
                <c:pt idx="83">
                  <c:v>0.288194444444444</c:v>
                </c:pt>
                <c:pt idx="84">
                  <c:v>0.291666666666667</c:v>
                </c:pt>
                <c:pt idx="85">
                  <c:v>0.295138888888889</c:v>
                </c:pt>
                <c:pt idx="86">
                  <c:v>0.298611111111111</c:v>
                </c:pt>
                <c:pt idx="87">
                  <c:v>0.302083333333333</c:v>
                </c:pt>
                <c:pt idx="88">
                  <c:v>0.305555555555555</c:v>
                </c:pt>
                <c:pt idx="89">
                  <c:v>0.309027777777778</c:v>
                </c:pt>
                <c:pt idx="90">
                  <c:v>0.3125</c:v>
                </c:pt>
                <c:pt idx="91">
                  <c:v>0.315972222222222</c:v>
                </c:pt>
                <c:pt idx="92">
                  <c:v>0.319444444444444</c:v>
                </c:pt>
                <c:pt idx="93">
                  <c:v>0.322916666666667</c:v>
                </c:pt>
                <c:pt idx="94">
                  <c:v>0.326388888888889</c:v>
                </c:pt>
                <c:pt idx="95">
                  <c:v>0.329861111111111</c:v>
                </c:pt>
                <c:pt idx="96">
                  <c:v>0.333333333333333</c:v>
                </c:pt>
                <c:pt idx="97">
                  <c:v>0.336805555555556</c:v>
                </c:pt>
                <c:pt idx="98">
                  <c:v>0.340277777777778</c:v>
                </c:pt>
                <c:pt idx="99">
                  <c:v>0.34375</c:v>
                </c:pt>
                <c:pt idx="100">
                  <c:v>0.347222222222222</c:v>
                </c:pt>
                <c:pt idx="101">
                  <c:v>0.350694444444444</c:v>
                </c:pt>
                <c:pt idx="102">
                  <c:v>0.354166666666667</c:v>
                </c:pt>
                <c:pt idx="103">
                  <c:v>0.357638888888889</c:v>
                </c:pt>
                <c:pt idx="104">
                  <c:v>0.361111111111111</c:v>
                </c:pt>
                <c:pt idx="105">
                  <c:v>0.364583333333333</c:v>
                </c:pt>
                <c:pt idx="106">
                  <c:v>0.368055555555556</c:v>
                </c:pt>
                <c:pt idx="107">
                  <c:v>0.371527777777778</c:v>
                </c:pt>
                <c:pt idx="108">
                  <c:v>0.375</c:v>
                </c:pt>
                <c:pt idx="109">
                  <c:v>0.378472222222222</c:v>
                </c:pt>
                <c:pt idx="110">
                  <c:v>0.381944444444444</c:v>
                </c:pt>
                <c:pt idx="111">
                  <c:v>0.385416666666667</c:v>
                </c:pt>
                <c:pt idx="112">
                  <c:v>0.388888888888889</c:v>
                </c:pt>
                <c:pt idx="113">
                  <c:v>0.392361111111111</c:v>
                </c:pt>
                <c:pt idx="114">
                  <c:v>0.395833333333333</c:v>
                </c:pt>
                <c:pt idx="115">
                  <c:v>0.399305555555556</c:v>
                </c:pt>
                <c:pt idx="116">
                  <c:v>0.402777777777778</c:v>
                </c:pt>
                <c:pt idx="117">
                  <c:v>0.40625</c:v>
                </c:pt>
                <c:pt idx="118">
                  <c:v>0.409722222222222</c:v>
                </c:pt>
                <c:pt idx="119">
                  <c:v>0.413194444444444</c:v>
                </c:pt>
                <c:pt idx="120">
                  <c:v>0.416666666666667</c:v>
                </c:pt>
                <c:pt idx="121">
                  <c:v>0.420138888888889</c:v>
                </c:pt>
                <c:pt idx="122">
                  <c:v>0.423611111111111</c:v>
                </c:pt>
                <c:pt idx="123">
                  <c:v>0.427083333333333</c:v>
                </c:pt>
                <c:pt idx="124">
                  <c:v>0.430555555555556</c:v>
                </c:pt>
                <c:pt idx="125">
                  <c:v>0.434027777777778</c:v>
                </c:pt>
                <c:pt idx="126">
                  <c:v>0.4375</c:v>
                </c:pt>
                <c:pt idx="127">
                  <c:v>0.440972222222222</c:v>
                </c:pt>
                <c:pt idx="128">
                  <c:v>0.444444444444444</c:v>
                </c:pt>
                <c:pt idx="129">
                  <c:v>0.447916666666667</c:v>
                </c:pt>
                <c:pt idx="130">
                  <c:v>0.451388888888889</c:v>
                </c:pt>
                <c:pt idx="131">
                  <c:v>0.454861111111111</c:v>
                </c:pt>
                <c:pt idx="132">
                  <c:v>0.458333333333333</c:v>
                </c:pt>
                <c:pt idx="133">
                  <c:v>0.461805555555556</c:v>
                </c:pt>
                <c:pt idx="134">
                  <c:v>0.465277777777778</c:v>
                </c:pt>
                <c:pt idx="135">
                  <c:v>0.46875</c:v>
                </c:pt>
                <c:pt idx="136">
                  <c:v>0.472222222222222</c:v>
                </c:pt>
                <c:pt idx="137">
                  <c:v>0.475694444444444</c:v>
                </c:pt>
                <c:pt idx="138">
                  <c:v>0.479166666666667</c:v>
                </c:pt>
                <c:pt idx="139">
                  <c:v>0.482638888888889</c:v>
                </c:pt>
                <c:pt idx="140">
                  <c:v>0.486111111111111</c:v>
                </c:pt>
                <c:pt idx="141">
                  <c:v>0.489583333333333</c:v>
                </c:pt>
                <c:pt idx="142">
                  <c:v>0.493055555555556</c:v>
                </c:pt>
                <c:pt idx="143">
                  <c:v>0.496527777777778</c:v>
                </c:pt>
                <c:pt idx="144">
                  <c:v>0.5</c:v>
                </c:pt>
                <c:pt idx="145">
                  <c:v>0.503472222222222</c:v>
                </c:pt>
                <c:pt idx="146">
                  <c:v>0.506944444444444</c:v>
                </c:pt>
                <c:pt idx="147">
                  <c:v>0.510416666666667</c:v>
                </c:pt>
                <c:pt idx="148">
                  <c:v>0.513888888888889</c:v>
                </c:pt>
                <c:pt idx="149">
                  <c:v>0.517361111111111</c:v>
                </c:pt>
                <c:pt idx="150">
                  <c:v>0.520833333333333</c:v>
                </c:pt>
                <c:pt idx="151">
                  <c:v>0.524305555555556</c:v>
                </c:pt>
                <c:pt idx="152">
                  <c:v>0.527777777777778</c:v>
                </c:pt>
                <c:pt idx="153">
                  <c:v>0.53125</c:v>
                </c:pt>
                <c:pt idx="154">
                  <c:v>0.534722222222222</c:v>
                </c:pt>
                <c:pt idx="155">
                  <c:v>0.538194444444444</c:v>
                </c:pt>
                <c:pt idx="156">
                  <c:v>0.541666666666667</c:v>
                </c:pt>
                <c:pt idx="157">
                  <c:v>0.545138888888889</c:v>
                </c:pt>
                <c:pt idx="158">
                  <c:v>0.548611111111111</c:v>
                </c:pt>
                <c:pt idx="159">
                  <c:v>0.552083333333333</c:v>
                </c:pt>
                <c:pt idx="160">
                  <c:v>0.555555555555556</c:v>
                </c:pt>
                <c:pt idx="161">
                  <c:v>0.559027777777778</c:v>
                </c:pt>
                <c:pt idx="162">
                  <c:v>0.5625</c:v>
                </c:pt>
                <c:pt idx="163">
                  <c:v>0.565972222222222</c:v>
                </c:pt>
                <c:pt idx="164">
                  <c:v>0.569444444444444</c:v>
                </c:pt>
                <c:pt idx="165">
                  <c:v>0.572916666666667</c:v>
                </c:pt>
                <c:pt idx="166">
                  <c:v>0.576388888888889</c:v>
                </c:pt>
                <c:pt idx="167">
                  <c:v>0.579861111111111</c:v>
                </c:pt>
                <c:pt idx="168">
                  <c:v>0.583333333333333</c:v>
                </c:pt>
                <c:pt idx="169">
                  <c:v>0.586805555555556</c:v>
                </c:pt>
                <c:pt idx="170">
                  <c:v>0.590277777777778</c:v>
                </c:pt>
                <c:pt idx="171">
                  <c:v>0.59375</c:v>
                </c:pt>
                <c:pt idx="172">
                  <c:v>0.597222222222222</c:v>
                </c:pt>
                <c:pt idx="173">
                  <c:v>0.600694444444444</c:v>
                </c:pt>
                <c:pt idx="174">
                  <c:v>0.604166666666667</c:v>
                </c:pt>
                <c:pt idx="175">
                  <c:v>0.607638888888889</c:v>
                </c:pt>
                <c:pt idx="176">
                  <c:v>0.611111111111111</c:v>
                </c:pt>
                <c:pt idx="177">
                  <c:v>0.614583333333333</c:v>
                </c:pt>
                <c:pt idx="178">
                  <c:v>0.618055555555555</c:v>
                </c:pt>
                <c:pt idx="179">
                  <c:v>0.621527777777778</c:v>
                </c:pt>
                <c:pt idx="180">
                  <c:v>0.625</c:v>
                </c:pt>
                <c:pt idx="181">
                  <c:v>0.628472222222222</c:v>
                </c:pt>
                <c:pt idx="182">
                  <c:v>0.631944444444444</c:v>
                </c:pt>
                <c:pt idx="183">
                  <c:v>0.635416666666667</c:v>
                </c:pt>
                <c:pt idx="184">
                  <c:v>0.638888888888889</c:v>
                </c:pt>
                <c:pt idx="185">
                  <c:v>0.642361111111111</c:v>
                </c:pt>
                <c:pt idx="186">
                  <c:v>0.645833333333333</c:v>
                </c:pt>
                <c:pt idx="187">
                  <c:v>0.649305555555555</c:v>
                </c:pt>
                <c:pt idx="188">
                  <c:v>0.652777777777778</c:v>
                </c:pt>
                <c:pt idx="189">
                  <c:v>0.65625</c:v>
                </c:pt>
                <c:pt idx="190">
                  <c:v>0.659722222222222</c:v>
                </c:pt>
                <c:pt idx="191">
                  <c:v>0.663194444444444</c:v>
                </c:pt>
                <c:pt idx="192">
                  <c:v>0.666666666666667</c:v>
                </c:pt>
                <c:pt idx="193">
                  <c:v>0.670138888888889</c:v>
                </c:pt>
                <c:pt idx="194">
                  <c:v>0.673611111111111</c:v>
                </c:pt>
                <c:pt idx="195">
                  <c:v>0.677083333333333</c:v>
                </c:pt>
                <c:pt idx="196">
                  <c:v>0.680555555555555</c:v>
                </c:pt>
                <c:pt idx="197">
                  <c:v>0.684027777777778</c:v>
                </c:pt>
                <c:pt idx="198">
                  <c:v>0.6875</c:v>
                </c:pt>
                <c:pt idx="199">
                  <c:v>0.690972222222222</c:v>
                </c:pt>
                <c:pt idx="200">
                  <c:v>0.694444444444444</c:v>
                </c:pt>
                <c:pt idx="201">
                  <c:v>0.697916666666667</c:v>
                </c:pt>
                <c:pt idx="202">
                  <c:v>0.701388888888889</c:v>
                </c:pt>
                <c:pt idx="203">
                  <c:v>0.704861111111111</c:v>
                </c:pt>
                <c:pt idx="204">
                  <c:v>0.708333333333333</c:v>
                </c:pt>
                <c:pt idx="205">
                  <c:v>0.711805555555555</c:v>
                </c:pt>
                <c:pt idx="206">
                  <c:v>0.715277777777778</c:v>
                </c:pt>
                <c:pt idx="207">
                  <c:v>0.71875</c:v>
                </c:pt>
                <c:pt idx="208">
                  <c:v>0.722222222222222</c:v>
                </c:pt>
                <c:pt idx="209">
                  <c:v>0.725694444444444</c:v>
                </c:pt>
                <c:pt idx="210">
                  <c:v>0.729166666666667</c:v>
                </c:pt>
                <c:pt idx="211">
                  <c:v>0.732638888888889</c:v>
                </c:pt>
                <c:pt idx="212">
                  <c:v>0.736111111111111</c:v>
                </c:pt>
                <c:pt idx="213">
                  <c:v>0.739583333333333</c:v>
                </c:pt>
                <c:pt idx="214">
                  <c:v>0.743055555555555</c:v>
                </c:pt>
                <c:pt idx="215">
                  <c:v>0.746527777777778</c:v>
                </c:pt>
                <c:pt idx="216">
                  <c:v>0.75</c:v>
                </c:pt>
                <c:pt idx="217">
                  <c:v>0.753472222222222</c:v>
                </c:pt>
                <c:pt idx="218">
                  <c:v>0.756944444444444</c:v>
                </c:pt>
                <c:pt idx="219">
                  <c:v>0.760416666666667</c:v>
                </c:pt>
                <c:pt idx="220">
                  <c:v>0.763888888888889</c:v>
                </c:pt>
                <c:pt idx="221">
                  <c:v>0.767361111111111</c:v>
                </c:pt>
                <c:pt idx="222">
                  <c:v>0.770833333333333</c:v>
                </c:pt>
                <c:pt idx="223">
                  <c:v>0.774305555555555</c:v>
                </c:pt>
                <c:pt idx="224">
                  <c:v>0.777777777777778</c:v>
                </c:pt>
                <c:pt idx="225">
                  <c:v>0.78125</c:v>
                </c:pt>
                <c:pt idx="226">
                  <c:v>0.784722222222222</c:v>
                </c:pt>
                <c:pt idx="227">
                  <c:v>0.788194444444444</c:v>
                </c:pt>
                <c:pt idx="228">
                  <c:v>0.791666666666667</c:v>
                </c:pt>
                <c:pt idx="229">
                  <c:v>0.795138888888889</c:v>
                </c:pt>
                <c:pt idx="230">
                  <c:v>0.798611111111111</c:v>
                </c:pt>
                <c:pt idx="231">
                  <c:v>0.802083333333333</c:v>
                </c:pt>
                <c:pt idx="232">
                  <c:v>0.805555555555555</c:v>
                </c:pt>
                <c:pt idx="233">
                  <c:v>0.809027777777778</c:v>
                </c:pt>
                <c:pt idx="234">
                  <c:v>0.8125</c:v>
                </c:pt>
                <c:pt idx="235">
                  <c:v>0.815972222222222</c:v>
                </c:pt>
                <c:pt idx="236">
                  <c:v>0.819444444444444</c:v>
                </c:pt>
                <c:pt idx="237">
                  <c:v>0.822916666666667</c:v>
                </c:pt>
                <c:pt idx="238">
                  <c:v>0.826388888888889</c:v>
                </c:pt>
                <c:pt idx="239">
                  <c:v>0.829861111111111</c:v>
                </c:pt>
                <c:pt idx="240">
                  <c:v>0.833333333333333</c:v>
                </c:pt>
                <c:pt idx="241">
                  <c:v>0.836805555555555</c:v>
                </c:pt>
                <c:pt idx="242">
                  <c:v>0.840277777777778</c:v>
                </c:pt>
                <c:pt idx="243">
                  <c:v>0.84375</c:v>
                </c:pt>
                <c:pt idx="244">
                  <c:v>0.847222222222222</c:v>
                </c:pt>
                <c:pt idx="245">
                  <c:v>0.850694444444444</c:v>
                </c:pt>
                <c:pt idx="246">
                  <c:v>0.854166666666667</c:v>
                </c:pt>
                <c:pt idx="247">
                  <c:v>0.857638888888889</c:v>
                </c:pt>
                <c:pt idx="248">
                  <c:v>0.861111111111111</c:v>
                </c:pt>
                <c:pt idx="249">
                  <c:v>0.864583333333333</c:v>
                </c:pt>
                <c:pt idx="250">
                  <c:v>0.868055555555555</c:v>
                </c:pt>
                <c:pt idx="251">
                  <c:v>0.871527777777778</c:v>
                </c:pt>
                <c:pt idx="252">
                  <c:v>0.875</c:v>
                </c:pt>
                <c:pt idx="253">
                  <c:v>0.878472222222222</c:v>
                </c:pt>
                <c:pt idx="254">
                  <c:v>0.881944444444444</c:v>
                </c:pt>
                <c:pt idx="255">
                  <c:v>0.885416666666667</c:v>
                </c:pt>
                <c:pt idx="256">
                  <c:v>0.888888888888889</c:v>
                </c:pt>
                <c:pt idx="257">
                  <c:v>0.892361111111111</c:v>
                </c:pt>
                <c:pt idx="258">
                  <c:v>0.895833333333333</c:v>
                </c:pt>
                <c:pt idx="259">
                  <c:v>0.899305555555555</c:v>
                </c:pt>
                <c:pt idx="260">
                  <c:v>0.902777777777778</c:v>
                </c:pt>
                <c:pt idx="261">
                  <c:v>0.90625</c:v>
                </c:pt>
                <c:pt idx="262">
                  <c:v>0.909722222222222</c:v>
                </c:pt>
                <c:pt idx="263">
                  <c:v>0.913194444444445</c:v>
                </c:pt>
                <c:pt idx="264">
                  <c:v>0.916666666666667</c:v>
                </c:pt>
                <c:pt idx="265">
                  <c:v>0.920138888888889</c:v>
                </c:pt>
                <c:pt idx="266">
                  <c:v>0.923611111111111</c:v>
                </c:pt>
                <c:pt idx="267">
                  <c:v>0.927083333333333</c:v>
                </c:pt>
                <c:pt idx="268">
                  <c:v>0.930555555555555</c:v>
                </c:pt>
                <c:pt idx="269">
                  <c:v>0.934027777777778</c:v>
                </c:pt>
                <c:pt idx="270">
                  <c:v>0.9375</c:v>
                </c:pt>
                <c:pt idx="271">
                  <c:v>0.940972222222222</c:v>
                </c:pt>
                <c:pt idx="272">
                  <c:v>0.944444444444444</c:v>
                </c:pt>
                <c:pt idx="273">
                  <c:v>0.947916666666667</c:v>
                </c:pt>
                <c:pt idx="274">
                  <c:v>0.951388888888889</c:v>
                </c:pt>
                <c:pt idx="275">
                  <c:v>0.954861111111111</c:v>
                </c:pt>
                <c:pt idx="276">
                  <c:v>0.958333333333333</c:v>
                </c:pt>
                <c:pt idx="277">
                  <c:v>0.965277777777778</c:v>
                </c:pt>
                <c:pt idx="278">
                  <c:v>0.96875</c:v>
                </c:pt>
                <c:pt idx="279">
                  <c:v>0.972222222222222</c:v>
                </c:pt>
                <c:pt idx="280">
                  <c:v>0.975694444444445</c:v>
                </c:pt>
                <c:pt idx="281">
                  <c:v>0.979166666666667</c:v>
                </c:pt>
                <c:pt idx="282">
                  <c:v>0.982638888888889</c:v>
                </c:pt>
                <c:pt idx="283">
                  <c:v>0.986111111111111</c:v>
                </c:pt>
                <c:pt idx="284">
                  <c:v>0.989583333333333</c:v>
                </c:pt>
                <c:pt idx="285">
                  <c:v>0.993055555555555</c:v>
                </c:pt>
                <c:pt idx="286">
                  <c:v>0.996527777777778</c:v>
                </c:pt>
              </c:numCache>
            </c:numRef>
          </c:cat>
          <c:val>
            <c:numRef>
              <c:f>Sheet4!$G$2:$G$288</c:f>
              <c:numCache>
                <c:formatCode>General</c:formatCode>
                <c:ptCount val="287"/>
                <c:pt idx="1">
                  <c:v>18.75</c:v>
                </c:pt>
                <c:pt idx="2">
                  <c:v>9.5</c:v>
                </c:pt>
                <c:pt idx="3">
                  <c:v>13.25</c:v>
                </c:pt>
                <c:pt idx="4">
                  <c:v>15.0</c:v>
                </c:pt>
                <c:pt idx="5">
                  <c:v>17.5</c:v>
                </c:pt>
                <c:pt idx="6">
                  <c:v>17.75</c:v>
                </c:pt>
                <c:pt idx="7">
                  <c:v>18.0</c:v>
                </c:pt>
                <c:pt idx="8">
                  <c:v>19.0</c:v>
                </c:pt>
                <c:pt idx="9">
                  <c:v>18.5</c:v>
                </c:pt>
                <c:pt idx="10">
                  <c:v>17.75</c:v>
                </c:pt>
                <c:pt idx="11">
                  <c:v>18.5</c:v>
                </c:pt>
                <c:pt idx="12">
                  <c:v>16.75</c:v>
                </c:pt>
                <c:pt idx="13">
                  <c:v>9.0</c:v>
                </c:pt>
                <c:pt idx="14">
                  <c:v>16.0</c:v>
                </c:pt>
                <c:pt idx="15">
                  <c:v>15.0</c:v>
                </c:pt>
                <c:pt idx="16">
                  <c:v>12.5</c:v>
                </c:pt>
                <c:pt idx="17">
                  <c:v>12.5</c:v>
                </c:pt>
                <c:pt idx="18">
                  <c:v>12.0</c:v>
                </c:pt>
                <c:pt idx="19">
                  <c:v>12.5</c:v>
                </c:pt>
                <c:pt idx="20">
                  <c:v>12.0</c:v>
                </c:pt>
                <c:pt idx="21">
                  <c:v>11.0</c:v>
                </c:pt>
                <c:pt idx="22">
                  <c:v>11.5</c:v>
                </c:pt>
                <c:pt idx="23">
                  <c:v>10.0</c:v>
                </c:pt>
                <c:pt idx="24">
                  <c:v>9.0</c:v>
                </c:pt>
                <c:pt idx="25">
                  <c:v>6.0</c:v>
                </c:pt>
                <c:pt idx="26">
                  <c:v>9.0</c:v>
                </c:pt>
                <c:pt idx="27">
                  <c:v>8.5</c:v>
                </c:pt>
                <c:pt idx="28">
                  <c:v>7.5</c:v>
                </c:pt>
                <c:pt idx="29">
                  <c:v>7.5</c:v>
                </c:pt>
                <c:pt idx="30">
                  <c:v>7.0</c:v>
                </c:pt>
                <c:pt idx="31">
                  <c:v>6.0</c:v>
                </c:pt>
                <c:pt idx="32">
                  <c:v>5.5</c:v>
                </c:pt>
                <c:pt idx="33">
                  <c:v>5.5</c:v>
                </c:pt>
                <c:pt idx="34">
                  <c:v>5.5</c:v>
                </c:pt>
                <c:pt idx="35">
                  <c:v>5.5</c:v>
                </c:pt>
                <c:pt idx="36">
                  <c:v>5.5</c:v>
                </c:pt>
                <c:pt idx="37">
                  <c:v>4.5</c:v>
                </c:pt>
                <c:pt idx="38">
                  <c:v>0.130952594</c:v>
                </c:pt>
                <c:pt idx="39">
                  <c:v>-0.646745826</c:v>
                </c:pt>
                <c:pt idx="40">
                  <c:v>-1.124241406</c:v>
                </c:pt>
                <c:pt idx="41">
                  <c:v>-1.350725745</c:v>
                </c:pt>
                <c:pt idx="42">
                  <c:v>-1.27092437</c:v>
                </c:pt>
                <c:pt idx="43">
                  <c:v>-1.091893727</c:v>
                </c:pt>
                <c:pt idx="44">
                  <c:v>-1.039847212</c:v>
                </c:pt>
                <c:pt idx="45">
                  <c:v>4.5</c:v>
                </c:pt>
                <c:pt idx="46">
                  <c:v>4.5</c:v>
                </c:pt>
                <c:pt idx="47">
                  <c:v>-0.177591036</c:v>
                </c:pt>
                <c:pt idx="48">
                  <c:v>0.187347666</c:v>
                </c:pt>
                <c:pt idx="49">
                  <c:v>0.124775728</c:v>
                </c:pt>
                <c:pt idx="50">
                  <c:v>0.51115719</c:v>
                </c:pt>
                <c:pt idx="51">
                  <c:v>0.628769326</c:v>
                </c:pt>
                <c:pt idx="52">
                  <c:v>0.569202226</c:v>
                </c:pt>
                <c:pt idx="53">
                  <c:v>0.480272109</c:v>
                </c:pt>
                <c:pt idx="54">
                  <c:v>0.467755102</c:v>
                </c:pt>
                <c:pt idx="55">
                  <c:v>0.490612245</c:v>
                </c:pt>
                <c:pt idx="56">
                  <c:v>0.647755102</c:v>
                </c:pt>
                <c:pt idx="57">
                  <c:v>0.636734694</c:v>
                </c:pt>
                <c:pt idx="58">
                  <c:v>0.494693878</c:v>
                </c:pt>
                <c:pt idx="59">
                  <c:v>0.61047619</c:v>
                </c:pt>
                <c:pt idx="60">
                  <c:v>0.484081633</c:v>
                </c:pt>
                <c:pt idx="61">
                  <c:v>0.437006803</c:v>
                </c:pt>
                <c:pt idx="62">
                  <c:v>0.569795918</c:v>
                </c:pt>
                <c:pt idx="63">
                  <c:v>0.864761905</c:v>
                </c:pt>
                <c:pt idx="64">
                  <c:v>0.937142857</c:v>
                </c:pt>
                <c:pt idx="65">
                  <c:v>0.923809524</c:v>
                </c:pt>
                <c:pt idx="66">
                  <c:v>1.038095238</c:v>
                </c:pt>
                <c:pt idx="67">
                  <c:v>0.921904762</c:v>
                </c:pt>
                <c:pt idx="68">
                  <c:v>1.223809524</c:v>
                </c:pt>
                <c:pt idx="69">
                  <c:v>1.20952381</c:v>
                </c:pt>
                <c:pt idx="70">
                  <c:v>0.956190476</c:v>
                </c:pt>
                <c:pt idx="71">
                  <c:v>1.266666667</c:v>
                </c:pt>
                <c:pt idx="72">
                  <c:v>0.828571429</c:v>
                </c:pt>
                <c:pt idx="73">
                  <c:v>0.552380952</c:v>
                </c:pt>
                <c:pt idx="74">
                  <c:v>3.0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1.333333333</c:v>
                </c:pt>
                <c:pt idx="81">
                  <c:v>1.39047619</c:v>
                </c:pt>
                <c:pt idx="82">
                  <c:v>1.085714286</c:v>
                </c:pt>
                <c:pt idx="83">
                  <c:v>1.085714286</c:v>
                </c:pt>
                <c:pt idx="84">
                  <c:v>2.25</c:v>
                </c:pt>
                <c:pt idx="85">
                  <c:v>13.5</c:v>
                </c:pt>
                <c:pt idx="86">
                  <c:v>2.25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2.5</c:v>
                </c:pt>
                <c:pt idx="91">
                  <c:v>3.75</c:v>
                </c:pt>
                <c:pt idx="92">
                  <c:v>1.554693878</c:v>
                </c:pt>
                <c:pt idx="93">
                  <c:v>4.0</c:v>
                </c:pt>
                <c:pt idx="94">
                  <c:v>1.666122449</c:v>
                </c:pt>
                <c:pt idx="95">
                  <c:v>2.84829932</c:v>
                </c:pt>
                <c:pt idx="96">
                  <c:v>2.252517007</c:v>
                </c:pt>
                <c:pt idx="97">
                  <c:v>29.0</c:v>
                </c:pt>
                <c:pt idx="98">
                  <c:v>34.5</c:v>
                </c:pt>
                <c:pt idx="99">
                  <c:v>38.0</c:v>
                </c:pt>
                <c:pt idx="100">
                  <c:v>39.0</c:v>
                </c:pt>
                <c:pt idx="101">
                  <c:v>38.25</c:v>
                </c:pt>
                <c:pt idx="102">
                  <c:v>38.5</c:v>
                </c:pt>
                <c:pt idx="103">
                  <c:v>34.0</c:v>
                </c:pt>
                <c:pt idx="104">
                  <c:v>32.75</c:v>
                </c:pt>
                <c:pt idx="105">
                  <c:v>29.75</c:v>
                </c:pt>
                <c:pt idx="106">
                  <c:v>26.0</c:v>
                </c:pt>
                <c:pt idx="107">
                  <c:v>23.5</c:v>
                </c:pt>
                <c:pt idx="108">
                  <c:v>52.5</c:v>
                </c:pt>
                <c:pt idx="109">
                  <c:v>42.25</c:v>
                </c:pt>
                <c:pt idx="110">
                  <c:v>34.98530622</c:v>
                </c:pt>
                <c:pt idx="111">
                  <c:v>58.25</c:v>
                </c:pt>
                <c:pt idx="112">
                  <c:v>58.75</c:v>
                </c:pt>
                <c:pt idx="113">
                  <c:v>61.0</c:v>
                </c:pt>
                <c:pt idx="114">
                  <c:v>56.25</c:v>
                </c:pt>
                <c:pt idx="115">
                  <c:v>51.25</c:v>
                </c:pt>
                <c:pt idx="116">
                  <c:v>49.75</c:v>
                </c:pt>
                <c:pt idx="117">
                  <c:v>45.25</c:v>
                </c:pt>
                <c:pt idx="118">
                  <c:v>39.5</c:v>
                </c:pt>
                <c:pt idx="119">
                  <c:v>29.75</c:v>
                </c:pt>
                <c:pt idx="120">
                  <c:v>67.99766954</c:v>
                </c:pt>
                <c:pt idx="121">
                  <c:v>52.5</c:v>
                </c:pt>
                <c:pt idx="122">
                  <c:v>78.0</c:v>
                </c:pt>
                <c:pt idx="123">
                  <c:v>80.0</c:v>
                </c:pt>
                <c:pt idx="124">
                  <c:v>83.5</c:v>
                </c:pt>
                <c:pt idx="125">
                  <c:v>84.5</c:v>
                </c:pt>
                <c:pt idx="126">
                  <c:v>83.5</c:v>
                </c:pt>
                <c:pt idx="127">
                  <c:v>75.0</c:v>
                </c:pt>
                <c:pt idx="128">
                  <c:v>65.5</c:v>
                </c:pt>
                <c:pt idx="129">
                  <c:v>55.5</c:v>
                </c:pt>
                <c:pt idx="130">
                  <c:v>49.5</c:v>
                </c:pt>
                <c:pt idx="131">
                  <c:v>47.0</c:v>
                </c:pt>
                <c:pt idx="132">
                  <c:v>95.41288305</c:v>
                </c:pt>
                <c:pt idx="133">
                  <c:v>65.77768598</c:v>
                </c:pt>
                <c:pt idx="134">
                  <c:v>93.7918875</c:v>
                </c:pt>
                <c:pt idx="135">
                  <c:v>92.53347936</c:v>
                </c:pt>
                <c:pt idx="136">
                  <c:v>96.5</c:v>
                </c:pt>
                <c:pt idx="137">
                  <c:v>96.0</c:v>
                </c:pt>
                <c:pt idx="138">
                  <c:v>90.5</c:v>
                </c:pt>
                <c:pt idx="139">
                  <c:v>82.34773867</c:v>
                </c:pt>
                <c:pt idx="140">
                  <c:v>71.5</c:v>
                </c:pt>
                <c:pt idx="141">
                  <c:v>69.3873533</c:v>
                </c:pt>
                <c:pt idx="142">
                  <c:v>57.75</c:v>
                </c:pt>
                <c:pt idx="143">
                  <c:v>54.96391541</c:v>
                </c:pt>
                <c:pt idx="144">
                  <c:v>110.7576564</c:v>
                </c:pt>
                <c:pt idx="145">
                  <c:v>70.09230644999998</c:v>
                </c:pt>
                <c:pt idx="146">
                  <c:v>108.6293264</c:v>
                </c:pt>
                <c:pt idx="147">
                  <c:v>108.7033858</c:v>
                </c:pt>
                <c:pt idx="148">
                  <c:v>108.9413557</c:v>
                </c:pt>
                <c:pt idx="149">
                  <c:v>107.7168659</c:v>
                </c:pt>
                <c:pt idx="150">
                  <c:v>108.4264839</c:v>
                </c:pt>
                <c:pt idx="151">
                  <c:v>93.86469408</c:v>
                </c:pt>
                <c:pt idx="152">
                  <c:v>85.66917424</c:v>
                </c:pt>
                <c:pt idx="153">
                  <c:v>77.57919798999998</c:v>
                </c:pt>
                <c:pt idx="154">
                  <c:v>69.88917042999998</c:v>
                </c:pt>
                <c:pt idx="155">
                  <c:v>66.25</c:v>
                </c:pt>
                <c:pt idx="156">
                  <c:v>91.0</c:v>
                </c:pt>
                <c:pt idx="157">
                  <c:v>62.0</c:v>
                </c:pt>
                <c:pt idx="158">
                  <c:v>91.0</c:v>
                </c:pt>
                <c:pt idx="159">
                  <c:v>99.0</c:v>
                </c:pt>
                <c:pt idx="160">
                  <c:v>99.0</c:v>
                </c:pt>
                <c:pt idx="161">
                  <c:v>98.0</c:v>
                </c:pt>
                <c:pt idx="162">
                  <c:v>107.1598908</c:v>
                </c:pt>
                <c:pt idx="163">
                  <c:v>83.75</c:v>
                </c:pt>
                <c:pt idx="164">
                  <c:v>75.5</c:v>
                </c:pt>
                <c:pt idx="165">
                  <c:v>73.25</c:v>
                </c:pt>
                <c:pt idx="166">
                  <c:v>66.5</c:v>
                </c:pt>
                <c:pt idx="167">
                  <c:v>60.25</c:v>
                </c:pt>
                <c:pt idx="168">
                  <c:v>91.16653124999998</c:v>
                </c:pt>
                <c:pt idx="169">
                  <c:v>61.77241323</c:v>
                </c:pt>
                <c:pt idx="170">
                  <c:v>88.97861886999998</c:v>
                </c:pt>
                <c:pt idx="171">
                  <c:v>93.56367075</c:v>
                </c:pt>
                <c:pt idx="172">
                  <c:v>90.0</c:v>
                </c:pt>
                <c:pt idx="173">
                  <c:v>92.75</c:v>
                </c:pt>
                <c:pt idx="174">
                  <c:v>87.83346175</c:v>
                </c:pt>
                <c:pt idx="175">
                  <c:v>77.59411251</c:v>
                </c:pt>
                <c:pt idx="176">
                  <c:v>71.49998545</c:v>
                </c:pt>
                <c:pt idx="177">
                  <c:v>59.09987675</c:v>
                </c:pt>
                <c:pt idx="178">
                  <c:v>58.12271071</c:v>
                </c:pt>
                <c:pt idx="179">
                  <c:v>53.45816099</c:v>
                </c:pt>
                <c:pt idx="180">
                  <c:v>80.01172448</c:v>
                </c:pt>
                <c:pt idx="181">
                  <c:v>78.5</c:v>
                </c:pt>
                <c:pt idx="182">
                  <c:v>81.67932182999986</c:v>
                </c:pt>
                <c:pt idx="183">
                  <c:v>97.5</c:v>
                </c:pt>
                <c:pt idx="184">
                  <c:v>85.42195737</c:v>
                </c:pt>
                <c:pt idx="185">
                  <c:v>86.33908048</c:v>
                </c:pt>
                <c:pt idx="186">
                  <c:v>89.5</c:v>
                </c:pt>
                <c:pt idx="187">
                  <c:v>91.5</c:v>
                </c:pt>
                <c:pt idx="188">
                  <c:v>71.18608551999989</c:v>
                </c:pt>
                <c:pt idx="189">
                  <c:v>59.32793333</c:v>
                </c:pt>
                <c:pt idx="190">
                  <c:v>53.67125247</c:v>
                </c:pt>
                <c:pt idx="191">
                  <c:v>69.0</c:v>
                </c:pt>
                <c:pt idx="192">
                  <c:v>95.0</c:v>
                </c:pt>
                <c:pt idx="193">
                  <c:v>57.34904336</c:v>
                </c:pt>
                <c:pt idx="194">
                  <c:v>95.0</c:v>
                </c:pt>
                <c:pt idx="195">
                  <c:v>90.27525249999998</c:v>
                </c:pt>
                <c:pt idx="196">
                  <c:v>90.00533089999986</c:v>
                </c:pt>
                <c:pt idx="197">
                  <c:v>87.0</c:v>
                </c:pt>
                <c:pt idx="198">
                  <c:v>82.0</c:v>
                </c:pt>
                <c:pt idx="199">
                  <c:v>77.5</c:v>
                </c:pt>
                <c:pt idx="200">
                  <c:v>72.90455459</c:v>
                </c:pt>
                <c:pt idx="201">
                  <c:v>67.75</c:v>
                </c:pt>
                <c:pt idx="202">
                  <c:v>65.5</c:v>
                </c:pt>
                <c:pt idx="203">
                  <c:v>64.0</c:v>
                </c:pt>
                <c:pt idx="204">
                  <c:v>73.0</c:v>
                </c:pt>
                <c:pt idx="205">
                  <c:v>45.5</c:v>
                </c:pt>
                <c:pt idx="206">
                  <c:v>83.81083243999993</c:v>
                </c:pt>
                <c:pt idx="207">
                  <c:v>74.5</c:v>
                </c:pt>
                <c:pt idx="208">
                  <c:v>73.5</c:v>
                </c:pt>
                <c:pt idx="209">
                  <c:v>69.0</c:v>
                </c:pt>
                <c:pt idx="210">
                  <c:v>68.5</c:v>
                </c:pt>
                <c:pt idx="211">
                  <c:v>60.5</c:v>
                </c:pt>
                <c:pt idx="212">
                  <c:v>57.0</c:v>
                </c:pt>
                <c:pt idx="213">
                  <c:v>54.0</c:v>
                </c:pt>
                <c:pt idx="214">
                  <c:v>52.5</c:v>
                </c:pt>
                <c:pt idx="215">
                  <c:v>48.89340755999999</c:v>
                </c:pt>
                <c:pt idx="216">
                  <c:v>51.0</c:v>
                </c:pt>
                <c:pt idx="217">
                  <c:v>40.0</c:v>
                </c:pt>
                <c:pt idx="218">
                  <c:v>58.18796325</c:v>
                </c:pt>
                <c:pt idx="219">
                  <c:v>57.0</c:v>
                </c:pt>
                <c:pt idx="220">
                  <c:v>59.74245992</c:v>
                </c:pt>
                <c:pt idx="221">
                  <c:v>62.51920218</c:v>
                </c:pt>
                <c:pt idx="222">
                  <c:v>60.5</c:v>
                </c:pt>
                <c:pt idx="223">
                  <c:v>57.25</c:v>
                </c:pt>
                <c:pt idx="224">
                  <c:v>51.5</c:v>
                </c:pt>
                <c:pt idx="225">
                  <c:v>55.18961412</c:v>
                </c:pt>
                <c:pt idx="226">
                  <c:v>48.5</c:v>
                </c:pt>
                <c:pt idx="227">
                  <c:v>51.69097466</c:v>
                </c:pt>
                <c:pt idx="228">
                  <c:v>49.96238233</c:v>
                </c:pt>
                <c:pt idx="229">
                  <c:v>47.8559432</c:v>
                </c:pt>
                <c:pt idx="230">
                  <c:v>36.5</c:v>
                </c:pt>
                <c:pt idx="231">
                  <c:v>54.91303912</c:v>
                </c:pt>
                <c:pt idx="232">
                  <c:v>53.60388661</c:v>
                </c:pt>
                <c:pt idx="233">
                  <c:v>54.26201469</c:v>
                </c:pt>
                <c:pt idx="234">
                  <c:v>50.74338758</c:v>
                </c:pt>
                <c:pt idx="235">
                  <c:v>53.40812129</c:v>
                </c:pt>
                <c:pt idx="236">
                  <c:v>54.09348065</c:v>
                </c:pt>
                <c:pt idx="237">
                  <c:v>54.07638801</c:v>
                </c:pt>
                <c:pt idx="238">
                  <c:v>44.5</c:v>
                </c:pt>
                <c:pt idx="239">
                  <c:v>42.5</c:v>
                </c:pt>
                <c:pt idx="240">
                  <c:v>47.0</c:v>
                </c:pt>
                <c:pt idx="241">
                  <c:v>49.5</c:v>
                </c:pt>
                <c:pt idx="242">
                  <c:v>48.07346302</c:v>
                </c:pt>
                <c:pt idx="243">
                  <c:v>47.0</c:v>
                </c:pt>
                <c:pt idx="244">
                  <c:v>50.5</c:v>
                </c:pt>
                <c:pt idx="245">
                  <c:v>48.19620305</c:v>
                </c:pt>
                <c:pt idx="246">
                  <c:v>45.59236455000001</c:v>
                </c:pt>
                <c:pt idx="247">
                  <c:v>43.34292654</c:v>
                </c:pt>
                <c:pt idx="248">
                  <c:v>42.66241865000001</c:v>
                </c:pt>
                <c:pt idx="249">
                  <c:v>40.62993037</c:v>
                </c:pt>
                <c:pt idx="250">
                  <c:v>45.5</c:v>
                </c:pt>
                <c:pt idx="251">
                  <c:v>45.75</c:v>
                </c:pt>
                <c:pt idx="252">
                  <c:v>42.0</c:v>
                </c:pt>
                <c:pt idx="253">
                  <c:v>43.75</c:v>
                </c:pt>
                <c:pt idx="254">
                  <c:v>38.40650841</c:v>
                </c:pt>
                <c:pt idx="255">
                  <c:v>44.75</c:v>
                </c:pt>
                <c:pt idx="256">
                  <c:v>45.5</c:v>
                </c:pt>
                <c:pt idx="257">
                  <c:v>44.5</c:v>
                </c:pt>
                <c:pt idx="258">
                  <c:v>43.0</c:v>
                </c:pt>
                <c:pt idx="259">
                  <c:v>40.72460994</c:v>
                </c:pt>
                <c:pt idx="260">
                  <c:v>46.0</c:v>
                </c:pt>
                <c:pt idx="261">
                  <c:v>44.0</c:v>
                </c:pt>
                <c:pt idx="262">
                  <c:v>41.48479129</c:v>
                </c:pt>
                <c:pt idx="263">
                  <c:v>40.60468396</c:v>
                </c:pt>
                <c:pt idx="264">
                  <c:v>41.07516015</c:v>
                </c:pt>
                <c:pt idx="265">
                  <c:v>36.28005435</c:v>
                </c:pt>
                <c:pt idx="266">
                  <c:v>40.4187638</c:v>
                </c:pt>
                <c:pt idx="267">
                  <c:v>40.84554701</c:v>
                </c:pt>
                <c:pt idx="268">
                  <c:v>42.55234417</c:v>
                </c:pt>
                <c:pt idx="269">
                  <c:v>41.37411279</c:v>
                </c:pt>
                <c:pt idx="270">
                  <c:v>43.24423382</c:v>
                </c:pt>
                <c:pt idx="271">
                  <c:v>39.75379825</c:v>
                </c:pt>
                <c:pt idx="272">
                  <c:v>42.22334123</c:v>
                </c:pt>
                <c:pt idx="273">
                  <c:v>38.94835182</c:v>
                </c:pt>
                <c:pt idx="274">
                  <c:v>35.98716037</c:v>
                </c:pt>
                <c:pt idx="275">
                  <c:v>33.40273777</c:v>
                </c:pt>
                <c:pt idx="276">
                  <c:v>30.70662802</c:v>
                </c:pt>
                <c:pt idx="277">
                  <c:v>27.27616675000001</c:v>
                </c:pt>
                <c:pt idx="278">
                  <c:v>26.64315844</c:v>
                </c:pt>
                <c:pt idx="279">
                  <c:v>26.02530909</c:v>
                </c:pt>
                <c:pt idx="280">
                  <c:v>24.49965443</c:v>
                </c:pt>
                <c:pt idx="281">
                  <c:v>23.73022792</c:v>
                </c:pt>
                <c:pt idx="282">
                  <c:v>21.10952297</c:v>
                </c:pt>
                <c:pt idx="283">
                  <c:v>20.33823435</c:v>
                </c:pt>
                <c:pt idx="284">
                  <c:v>17.33828123</c:v>
                </c:pt>
                <c:pt idx="285">
                  <c:v>15.11669195</c:v>
                </c:pt>
                <c:pt idx="286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385496"/>
        <c:axId val="2128367848"/>
      </c:lineChart>
      <c:catAx>
        <c:axId val="2128385496"/>
        <c:scaling>
          <c:orientation val="minMax"/>
        </c:scaling>
        <c:delete val="0"/>
        <c:axPos val="b"/>
        <c:numFmt formatCode="hh:mm:ss;@" sourceLinked="1"/>
        <c:majorTickMark val="out"/>
        <c:minorTickMark val="none"/>
        <c:tickLblPos val="nextTo"/>
        <c:crossAx val="2128367848"/>
        <c:crosses val="autoZero"/>
        <c:auto val="1"/>
        <c:lblAlgn val="ctr"/>
        <c:lblOffset val="100"/>
        <c:noMultiLvlLbl val="0"/>
      </c:catAx>
      <c:valAx>
        <c:axId val="21283678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Users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385496"/>
        <c:crosses val="autoZero"/>
        <c:crossBetween val="between"/>
      </c:valAx>
    </c:plotArea>
    <c:legend>
      <c:legendPos val="b"/>
      <c:layout/>
      <c:overlay val="0"/>
    </c:legend>
    <c:plotVisOnly val="1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People</a:t>
            </a:r>
            <a:r>
              <a:rPr lang="en-US" baseline="0" dirty="0"/>
              <a:t> in </a:t>
            </a:r>
            <a:r>
              <a:rPr lang="en-US" baseline="0" dirty="0" smtClean="0"/>
              <a:t>the area of interest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Wifi Data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Sheet2!$H$3:$H$35</c:f>
              <c:numCache>
                <c:formatCode>General</c:formatCode>
                <c:ptCount val="33"/>
                <c:pt idx="2">
                  <c:v>27.33333333333328</c:v>
                </c:pt>
                <c:pt idx="3">
                  <c:v>26.66666666666667</c:v>
                </c:pt>
                <c:pt idx="4">
                  <c:v>28.0</c:v>
                </c:pt>
                <c:pt idx="5">
                  <c:v>28.33333333333328</c:v>
                </c:pt>
                <c:pt idx="6">
                  <c:v>30.33333333333328</c:v>
                </c:pt>
                <c:pt idx="7">
                  <c:v>28.33333333333328</c:v>
                </c:pt>
                <c:pt idx="8">
                  <c:v>27.0</c:v>
                </c:pt>
                <c:pt idx="9">
                  <c:v>24.0</c:v>
                </c:pt>
                <c:pt idx="10">
                  <c:v>23.33333333333328</c:v>
                </c:pt>
                <c:pt idx="11">
                  <c:v>23.66666666666667</c:v>
                </c:pt>
                <c:pt idx="12">
                  <c:v>24.66666666666667</c:v>
                </c:pt>
                <c:pt idx="13">
                  <c:v>25.33333333333328</c:v>
                </c:pt>
                <c:pt idx="14">
                  <c:v>24.66666666666667</c:v>
                </c:pt>
                <c:pt idx="15">
                  <c:v>25.33333333333328</c:v>
                </c:pt>
                <c:pt idx="16">
                  <c:v>26.66666666666667</c:v>
                </c:pt>
                <c:pt idx="17">
                  <c:v>27.66666666666667</c:v>
                </c:pt>
                <c:pt idx="18">
                  <c:v>27.66666666666667</c:v>
                </c:pt>
                <c:pt idx="19">
                  <c:v>26.66666666666667</c:v>
                </c:pt>
                <c:pt idx="20">
                  <c:v>27.33333333333328</c:v>
                </c:pt>
                <c:pt idx="21">
                  <c:v>27.33333333333328</c:v>
                </c:pt>
                <c:pt idx="22">
                  <c:v>29.0</c:v>
                </c:pt>
                <c:pt idx="23">
                  <c:v>28.0</c:v>
                </c:pt>
                <c:pt idx="24">
                  <c:v>29.0</c:v>
                </c:pt>
                <c:pt idx="25">
                  <c:v>31.0</c:v>
                </c:pt>
                <c:pt idx="26">
                  <c:v>35.0</c:v>
                </c:pt>
                <c:pt idx="27">
                  <c:v>37.66666666666658</c:v>
                </c:pt>
                <c:pt idx="28">
                  <c:v>37.0</c:v>
                </c:pt>
                <c:pt idx="29">
                  <c:v>37.66666666666658</c:v>
                </c:pt>
                <c:pt idx="30">
                  <c:v>41.0</c:v>
                </c:pt>
                <c:pt idx="31">
                  <c:v>45.33333333333334</c:v>
                </c:pt>
                <c:pt idx="32">
                  <c:v>49.33333333333334</c:v>
                </c:pt>
              </c:numCache>
            </c:numRef>
          </c:val>
          <c:smooth val="0"/>
        </c:ser>
        <c:ser>
          <c:idx val="3"/>
          <c:order val="1"/>
          <c:tx>
            <c:v>Manual Count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Sheet2!$I$3:$I$35</c:f>
              <c:numCache>
                <c:formatCode>General</c:formatCode>
                <c:ptCount val="33"/>
                <c:pt idx="2">
                  <c:v>33.0</c:v>
                </c:pt>
                <c:pt idx="3">
                  <c:v>31.0</c:v>
                </c:pt>
                <c:pt idx="4">
                  <c:v>30.0</c:v>
                </c:pt>
                <c:pt idx="5">
                  <c:v>31.0</c:v>
                </c:pt>
                <c:pt idx="6">
                  <c:v>32.33333333333334</c:v>
                </c:pt>
                <c:pt idx="7">
                  <c:v>28.33333333333328</c:v>
                </c:pt>
                <c:pt idx="8">
                  <c:v>22.66666666666667</c:v>
                </c:pt>
                <c:pt idx="9">
                  <c:v>18.33333333333328</c:v>
                </c:pt>
                <c:pt idx="10">
                  <c:v>16.33333333333328</c:v>
                </c:pt>
                <c:pt idx="11">
                  <c:v>18.66666666666667</c:v>
                </c:pt>
                <c:pt idx="12">
                  <c:v>21.33333333333328</c:v>
                </c:pt>
                <c:pt idx="13">
                  <c:v>24.0</c:v>
                </c:pt>
                <c:pt idx="14">
                  <c:v>24.66666666666667</c:v>
                </c:pt>
                <c:pt idx="15">
                  <c:v>24.66666666666667</c:v>
                </c:pt>
                <c:pt idx="16">
                  <c:v>25.0</c:v>
                </c:pt>
                <c:pt idx="17">
                  <c:v>27.66666666666667</c:v>
                </c:pt>
                <c:pt idx="18">
                  <c:v>28.66666666666667</c:v>
                </c:pt>
                <c:pt idx="19">
                  <c:v>27.33333333333328</c:v>
                </c:pt>
                <c:pt idx="20">
                  <c:v>23.0</c:v>
                </c:pt>
                <c:pt idx="21">
                  <c:v>19.0</c:v>
                </c:pt>
                <c:pt idx="22">
                  <c:v>21.0</c:v>
                </c:pt>
                <c:pt idx="23">
                  <c:v>23.0</c:v>
                </c:pt>
                <c:pt idx="24">
                  <c:v>24.0</c:v>
                </c:pt>
                <c:pt idx="25">
                  <c:v>24.66666666666667</c:v>
                </c:pt>
                <c:pt idx="26">
                  <c:v>26.0</c:v>
                </c:pt>
                <c:pt idx="27">
                  <c:v>28.33333333333328</c:v>
                </c:pt>
                <c:pt idx="28">
                  <c:v>30.66666666666667</c:v>
                </c:pt>
                <c:pt idx="29">
                  <c:v>32.66666666666658</c:v>
                </c:pt>
                <c:pt idx="30">
                  <c:v>36.66666666666658</c:v>
                </c:pt>
                <c:pt idx="31">
                  <c:v>36.33333333333334</c:v>
                </c:pt>
                <c:pt idx="32">
                  <c:v>36.66666666666658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438344"/>
        <c:axId val="2128443704"/>
      </c:lineChart>
      <c:catAx>
        <c:axId val="2128438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crossAx val="2128443704"/>
        <c:crosses val="autoZero"/>
        <c:auto val="1"/>
        <c:lblAlgn val="ctr"/>
        <c:lblOffset val="100"/>
        <c:noMultiLvlLbl val="0"/>
      </c:catAx>
      <c:valAx>
        <c:axId val="2128443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84383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9214"/>
            <a:ext cx="9874956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2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8350"/>
            <a:ext cx="138985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charset="0"/>
        </a:defRPr>
      </a:lvl9pPr>
    </p:titleStyle>
    <p:bodyStyle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chart" Target="../charts/chart1.xml"/><Relationship Id="rId17" Type="http://schemas.openxmlformats.org/officeDocument/2006/relationships/image" Target="../media/image13.png"/><Relationship Id="rId18" Type="http://schemas.openxmlformats.org/officeDocument/2006/relationships/chart" Target="../charts/chart2.xml"/><Relationship Id="rId19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68263" y="76200"/>
            <a:ext cx="43730862" cy="388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 smtClean="0">
                <a:solidFill>
                  <a:srgbClr val="333333"/>
                </a:solidFill>
                <a:latin typeface="Gill Sans" pitchFamily="34" charset="0"/>
              </a:rPr>
              <a:t>Analysis of Campus </a:t>
            </a:r>
            <a:r>
              <a:rPr lang="en-US" sz="9900" b="1" dirty="0" err="1" smtClean="0">
                <a:solidFill>
                  <a:srgbClr val="333333"/>
                </a:solidFill>
                <a:latin typeface="Gill Sans" pitchFamily="34" charset="0"/>
              </a:rPr>
              <a:t>WiFi</a:t>
            </a:r>
            <a:r>
              <a:rPr lang="en-US" sz="9900" b="1" dirty="0" smtClean="0">
                <a:solidFill>
                  <a:srgbClr val="333333"/>
                </a:solidFill>
                <a:latin typeface="Gill Sans" pitchFamily="34" charset="0"/>
              </a:rPr>
              <a:t> Network</a:t>
            </a:r>
          </a:p>
          <a:p>
            <a:pPr algn="ctr" defTabSz="4703763"/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Daniel </a:t>
            </a:r>
            <a:r>
              <a:rPr lang="en-US" sz="5400" b="1" dirty="0" err="1" smtClean="0">
                <a:solidFill>
                  <a:schemeClr val="tx2"/>
                </a:solidFill>
                <a:latin typeface="Gill Sans" pitchFamily="34" charset="0"/>
              </a:rPr>
              <a:t>García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Ulloa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1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, Daniel Sedra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2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, Richard Zheng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3</a:t>
            </a:r>
            <a:endParaRPr lang="en-US" sz="5400" b="1" baseline="30000" dirty="0">
              <a:solidFill>
                <a:schemeClr val="tx2"/>
              </a:solidFill>
              <a:latin typeface="Gill Sans" pitchFamily="34" charset="0"/>
            </a:endParaRPr>
          </a:p>
          <a:p>
            <a:pPr algn="ctr" defTabSz="4703763"/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1 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Emory University, 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2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Cornell, </a:t>
            </a:r>
            <a:r>
              <a:rPr lang="en-US" sz="5400" b="1" baseline="30000" dirty="0" smtClean="0">
                <a:solidFill>
                  <a:schemeClr val="tx2"/>
                </a:solidFill>
                <a:latin typeface="Gill Sans" pitchFamily="34" charset="0"/>
              </a:rPr>
              <a:t>3</a:t>
            </a:r>
            <a:r>
              <a:rPr lang="en-US" sz="5400" b="1" dirty="0" smtClean="0">
                <a:solidFill>
                  <a:schemeClr val="tx2"/>
                </a:solidFill>
                <a:latin typeface="Gill Sans" pitchFamily="34" charset="0"/>
              </a:rPr>
              <a:t> Georgia Tech</a:t>
            </a:r>
            <a:endParaRPr lang="en-US" sz="5400" b="1" dirty="0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43434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Motivation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11177588" y="4343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Challenges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2707600" y="176403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Non Parametric Model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22479000" y="43434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Prediction Model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33532763" y="4343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Future Work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33532763" y="250698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Acknowledgements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58" name="Rectangle 27"/>
          <p:cNvSpPr>
            <a:spLocks noChangeArrowheads="1"/>
          </p:cNvSpPr>
          <p:nvPr/>
        </p:nvSpPr>
        <p:spPr bwMode="auto">
          <a:xfrm>
            <a:off x="38676263" y="30632400"/>
            <a:ext cx="5214937" cy="1714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defTabSz="4703763"/>
            <a:r>
              <a:rPr lang="en-US" sz="3100" b="1" dirty="0">
                <a:solidFill>
                  <a:schemeClr val="bg1"/>
                </a:solidFill>
                <a:latin typeface="Gill Sans" pitchFamily="34" charset="0"/>
              </a:rPr>
              <a:t>Funding Source:  </a:t>
            </a:r>
          </a:p>
          <a:p>
            <a:pPr defTabSz="4703763"/>
            <a:r>
              <a:rPr lang="en-US" sz="3100" dirty="0">
                <a:solidFill>
                  <a:schemeClr val="bg1"/>
                </a:solidFill>
                <a:latin typeface="Gill Sans" pitchFamily="34" charset="0"/>
              </a:rPr>
              <a:t>First Person</a:t>
            </a:r>
          </a:p>
          <a:p>
            <a:pPr defTabSz="4703763"/>
            <a:r>
              <a:rPr lang="en-US" sz="3100" dirty="0">
                <a:solidFill>
                  <a:schemeClr val="bg1"/>
                </a:solidFill>
                <a:latin typeface="Gill Sans" pitchFamily="34" charset="0"/>
              </a:rPr>
              <a:t>Second Contributor</a:t>
            </a:r>
          </a:p>
        </p:txBody>
      </p:sp>
      <p:sp>
        <p:nvSpPr>
          <p:cNvPr id="2061" name="Rectangle 36"/>
          <p:cNvSpPr>
            <a:spLocks noChangeArrowheads="1"/>
          </p:cNvSpPr>
          <p:nvPr/>
        </p:nvSpPr>
        <p:spPr bwMode="auto">
          <a:xfrm>
            <a:off x="11177588" y="10820400"/>
            <a:ext cx="10358437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Analysis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sp>
        <p:nvSpPr>
          <p:cNvPr id="2080" name="Text Box 764"/>
          <p:cNvSpPr txBox="1">
            <a:spLocks noChangeArrowheads="1"/>
          </p:cNvSpPr>
          <p:nvPr/>
        </p:nvSpPr>
        <p:spPr bwMode="auto">
          <a:xfrm>
            <a:off x="33731200" y="27303822"/>
            <a:ext cx="9753600" cy="340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1450" tIns="85725" rIns="171450" bIns="85725">
            <a:spAutoFit/>
          </a:bodyPr>
          <a:lstStyle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DSSG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Dr. Ellen </a:t>
            </a:r>
            <a:r>
              <a:rPr lang="en-US" sz="4200" i="1" dirty="0" err="1" smtClean="0">
                <a:latin typeface="Gill Sans" pitchFamily="34" charset="0"/>
              </a:rPr>
              <a:t>Zegura</a:t>
            </a:r>
            <a:r>
              <a:rPr lang="en-US" sz="4200" i="1" dirty="0" smtClean="0">
                <a:latin typeface="Gill Sans" pitchFamily="34" charset="0"/>
              </a:rPr>
              <a:t>, Dr. Russ Clark, Matt Sanders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4200" i="1" dirty="0" smtClean="0">
                <a:latin typeface="Gill Sans" pitchFamily="34" charset="0"/>
              </a:rPr>
              <a:t>NSF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6019800"/>
            <a:ext cx="9476760" cy="15173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5000" dirty="0" smtClean="0"/>
              <a:t>Buildings and campuses with</a:t>
            </a:r>
            <a:br>
              <a:rPr lang="en-US" sz="5000" dirty="0" smtClean="0"/>
            </a:br>
            <a:r>
              <a:rPr lang="en-US" sz="5000" dirty="0" err="1" smtClean="0"/>
              <a:t>WiFi</a:t>
            </a:r>
            <a:r>
              <a:rPr lang="en-US" sz="5000" dirty="0" smtClean="0"/>
              <a:t> Access Points, as well as</a:t>
            </a:r>
            <a:br>
              <a:rPr lang="en-US" sz="5000" dirty="0" smtClean="0"/>
            </a:br>
            <a:r>
              <a:rPr lang="en-US" sz="5000" dirty="0" smtClean="0"/>
              <a:t>devices with access to </a:t>
            </a:r>
            <a:r>
              <a:rPr lang="en-US" sz="5000" dirty="0" err="1" smtClean="0"/>
              <a:t>WiFi</a:t>
            </a:r>
            <a:r>
              <a:rPr lang="en-US" sz="5000" dirty="0" smtClean="0"/>
              <a:t> has</a:t>
            </a:r>
            <a:br>
              <a:rPr lang="en-US" sz="5000" dirty="0" smtClean="0"/>
            </a:br>
            <a:r>
              <a:rPr lang="en-US" sz="5000" dirty="0" smtClean="0"/>
              <a:t>become ubiquitous. The log data</a:t>
            </a:r>
            <a:br>
              <a:rPr lang="en-US" sz="5000" dirty="0" smtClean="0"/>
            </a:br>
            <a:r>
              <a:rPr lang="en-US" sz="5000" dirty="0" smtClean="0"/>
              <a:t>can be used to analyze trend of </a:t>
            </a:r>
            <a:br>
              <a:rPr lang="en-US" sz="5000" dirty="0" smtClean="0"/>
            </a:br>
            <a:r>
              <a:rPr lang="en-US" sz="5000" dirty="0" smtClean="0"/>
              <a:t>space usage and migration </a:t>
            </a:r>
            <a:br>
              <a:rPr lang="en-US" sz="5000" dirty="0" smtClean="0"/>
            </a:br>
            <a:r>
              <a:rPr lang="en-US" sz="5000" dirty="0" smtClean="0"/>
              <a:t>patterns. </a:t>
            </a:r>
            <a:r>
              <a:rPr lang="es-ES_tradnl" sz="5000" dirty="0" err="1" smtClean="0"/>
              <a:t>This</a:t>
            </a:r>
            <a:r>
              <a:rPr lang="es-ES_tradnl" sz="5000" dirty="0" smtClean="0"/>
              <a:t> can </a:t>
            </a:r>
            <a:r>
              <a:rPr lang="en-US" sz="5000" dirty="0" smtClean="0"/>
              <a:t>b</a:t>
            </a:r>
            <a:r>
              <a:rPr lang="es-ES_tradnl" sz="5000" dirty="0" smtClean="0"/>
              <a:t>e </a:t>
            </a:r>
            <a:r>
              <a:rPr lang="es-ES_tradnl" sz="5000" dirty="0" err="1" smtClean="0"/>
              <a:t>used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for</a:t>
            </a:r>
            <a:r>
              <a:rPr lang="es-ES_tradnl" sz="5000" dirty="0" smtClean="0"/>
              <a:t>:</a:t>
            </a:r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Efficient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space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planning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smtClean="0"/>
              <a:t>HVAC control</a:t>
            </a:r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Waiting</a:t>
            </a:r>
            <a:r>
              <a:rPr lang="es-ES_tradnl" sz="5000" dirty="0" smtClean="0"/>
              <a:t> time </a:t>
            </a:r>
            <a:r>
              <a:rPr lang="es-ES_tradnl" sz="5000" dirty="0" err="1" smtClean="0"/>
              <a:t>estimation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Resource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allocation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Event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planning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r>
              <a:rPr lang="es-ES_tradnl" sz="5000" dirty="0" err="1" smtClean="0"/>
              <a:t>Sustainable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energy</a:t>
            </a:r>
            <a:r>
              <a:rPr lang="es-ES_tradnl" sz="5000" dirty="0" smtClean="0"/>
              <a:t> </a:t>
            </a:r>
            <a:br>
              <a:rPr lang="es-ES_tradnl" sz="5000" dirty="0" smtClean="0"/>
            </a:br>
            <a:r>
              <a:rPr lang="es-ES_tradnl" sz="5000" dirty="0" err="1" smtClean="0"/>
              <a:t>consumption</a:t>
            </a:r>
            <a:endParaRPr lang="es-ES_tradnl" sz="5000" dirty="0" smtClean="0"/>
          </a:p>
          <a:p>
            <a:pPr marL="685800" lvl="1" indent="-685800">
              <a:buFont typeface="Arial"/>
              <a:buChar char="•"/>
            </a:pPr>
            <a:endParaRPr lang="es-ES_tradnl" sz="5000" dirty="0"/>
          </a:p>
          <a:p>
            <a:pPr marL="685800" lvl="1" indent="-685800">
              <a:buFont typeface="Arial"/>
              <a:buChar char="•"/>
            </a:pPr>
            <a:endParaRPr lang="es-ES_tradnl" sz="5000" dirty="0" smtClean="0"/>
          </a:p>
          <a:p>
            <a:pPr marL="0" lvl="1"/>
            <a:endParaRPr lang="en-US" sz="5000" dirty="0" smtClean="0"/>
          </a:p>
          <a:p>
            <a:pPr lvl="3"/>
            <a:endParaRPr lang="en-US" sz="5000" dirty="0" smtClean="0"/>
          </a:p>
          <a:p>
            <a:pPr marL="685800" lvl="1" indent="-685800">
              <a:buFont typeface="Arial"/>
              <a:buChar char="•"/>
            </a:pPr>
            <a:endParaRPr lang="en-US" sz="5000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383" name="Rectangle 14"/>
          <p:cNvSpPr>
            <a:spLocks noChangeArrowheads="1"/>
          </p:cNvSpPr>
          <p:nvPr/>
        </p:nvSpPr>
        <p:spPr bwMode="auto">
          <a:xfrm>
            <a:off x="0" y="18326100"/>
            <a:ext cx="10358438" cy="102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 smtClean="0">
                <a:solidFill>
                  <a:schemeClr val="bg1"/>
                </a:solidFill>
                <a:latin typeface="Gill Sans" pitchFamily="34" charset="0"/>
              </a:rPr>
              <a:t>Data Processing</a:t>
            </a:r>
            <a:endParaRPr lang="en-US" sz="5700" b="1" dirty="0">
              <a:solidFill>
                <a:schemeClr val="bg1"/>
              </a:solidFill>
              <a:latin typeface="Gill Sans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2400" y="27813000"/>
            <a:ext cx="3141474" cy="1850141"/>
            <a:chOff x="6287969" y="26517601"/>
            <a:chExt cx="3141474" cy="18501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800" y="26517601"/>
              <a:ext cx="856090" cy="1295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87969" y="27736800"/>
              <a:ext cx="314147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err="1"/>
                <a:t>A</a:t>
              </a:r>
              <a:r>
                <a:rPr lang="en-US" sz="3500" dirty="0" err="1" smtClean="0"/>
                <a:t>nonymization</a:t>
              </a:r>
              <a:endParaRPr lang="en-US" sz="3500" dirty="0"/>
            </a:p>
          </p:txBody>
        </p:sp>
      </p:grpSp>
      <p:pic>
        <p:nvPicPr>
          <p:cNvPr id="386" name="Picture 38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12801600"/>
            <a:ext cx="10194533" cy="3733800"/>
          </a:xfrm>
          <a:prstGeom prst="rect">
            <a:avLst/>
          </a:prstGeom>
        </p:spPr>
      </p:pic>
      <p:grpSp>
        <p:nvGrpSpPr>
          <p:cNvPr id="431" name="Group 430"/>
          <p:cNvGrpSpPr/>
          <p:nvPr/>
        </p:nvGrpSpPr>
        <p:grpSpPr>
          <a:xfrm>
            <a:off x="33070800" y="8382000"/>
            <a:ext cx="10210800" cy="4419600"/>
            <a:chOff x="135006" y="3660507"/>
            <a:chExt cx="8401731" cy="3197493"/>
          </a:xfrm>
        </p:grpSpPr>
        <p:grpSp>
          <p:nvGrpSpPr>
            <p:cNvPr id="432" name="Group 431"/>
            <p:cNvGrpSpPr/>
            <p:nvPr/>
          </p:nvGrpSpPr>
          <p:grpSpPr>
            <a:xfrm>
              <a:off x="135006" y="3660507"/>
              <a:ext cx="6781954" cy="3197493"/>
              <a:chOff x="135006" y="3660507"/>
              <a:chExt cx="6781954" cy="3197493"/>
            </a:xfrm>
          </p:grpSpPr>
          <p:pic>
            <p:nvPicPr>
              <p:cNvPr id="441" name="Picture 440"/>
              <p:cNvPicPr>
                <a:picLocks noChangeAspect="1"/>
              </p:cNvPicPr>
              <p:nvPr/>
            </p:nvPicPr>
            <p:blipFill>
              <a:blip r:embed="rId6">
                <a:alphaModFix amt="64000"/>
              </a:blip>
              <a:stretch>
                <a:fillRect/>
              </a:stretch>
            </p:blipFill>
            <p:spPr>
              <a:xfrm>
                <a:off x="754380" y="3660507"/>
                <a:ext cx="6162580" cy="3197493"/>
              </a:xfrm>
              <a:prstGeom prst="rect">
                <a:avLst/>
              </a:prstGeom>
              <a:effectLst/>
            </p:spPr>
          </p:pic>
          <p:pic>
            <p:nvPicPr>
              <p:cNvPr id="442" name="Picture 441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60000"/>
              </a:blip>
              <a:stretch>
                <a:fillRect/>
              </a:stretch>
            </p:blipFill>
            <p:spPr>
              <a:xfrm>
                <a:off x="135006" y="4052796"/>
                <a:ext cx="5877236" cy="2651455"/>
              </a:xfrm>
              <a:prstGeom prst="rect">
                <a:avLst/>
              </a:prstGeom>
            </p:spPr>
          </p:pic>
        </p:grpSp>
        <p:grpSp>
          <p:nvGrpSpPr>
            <p:cNvPr id="433" name="Group 432"/>
            <p:cNvGrpSpPr/>
            <p:nvPr/>
          </p:nvGrpSpPr>
          <p:grpSpPr>
            <a:xfrm>
              <a:off x="6952468" y="4545874"/>
              <a:ext cx="1584269" cy="1358537"/>
              <a:chOff x="6952468" y="4545874"/>
              <a:chExt cx="1584269" cy="1358537"/>
            </a:xfrm>
          </p:grpSpPr>
          <p:sp>
            <p:nvSpPr>
              <p:cNvPr id="434" name="Rectangle 433"/>
              <p:cNvSpPr/>
              <p:nvPr/>
            </p:nvSpPr>
            <p:spPr>
              <a:xfrm>
                <a:off x="6952468" y="4545874"/>
                <a:ext cx="1498384" cy="13585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5" name="Picture 43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9426" y="4669589"/>
                <a:ext cx="405727" cy="188373"/>
              </a:xfrm>
              <a:prstGeom prst="rect">
                <a:avLst/>
              </a:prstGeom>
            </p:spPr>
          </p:pic>
          <p:pic>
            <p:nvPicPr>
              <p:cNvPr id="436" name="Picture 43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9426" y="5136264"/>
                <a:ext cx="405727" cy="182577"/>
              </a:xfrm>
              <a:prstGeom prst="rect">
                <a:avLst/>
              </a:prstGeom>
            </p:spPr>
          </p:pic>
          <p:pic>
            <p:nvPicPr>
              <p:cNvPr id="437" name="Picture 43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7304" y="5626219"/>
                <a:ext cx="405727" cy="192186"/>
              </a:xfrm>
              <a:prstGeom prst="rect">
                <a:avLst/>
              </a:prstGeom>
            </p:spPr>
          </p:pic>
          <p:sp>
            <p:nvSpPr>
              <p:cNvPr id="438" name="TextBox 437"/>
              <p:cNvSpPr txBox="1"/>
              <p:nvPr/>
            </p:nvSpPr>
            <p:spPr>
              <a:xfrm>
                <a:off x="7409752" y="4632377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3</a:t>
                </a:r>
                <a:r>
                  <a:rPr lang="en-US" sz="1100" b="1" baseline="30000" dirty="0" smtClean="0"/>
                  <a:t>rd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7435153" y="5109330"/>
                <a:ext cx="1101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2</a:t>
                </a:r>
                <a:r>
                  <a:rPr lang="en-US" sz="1100" b="1" baseline="30000" dirty="0" smtClean="0"/>
                  <a:t>nd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7463375" y="5560882"/>
                <a:ext cx="10534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AP in 1</a:t>
                </a:r>
                <a:r>
                  <a:rPr lang="en-US" sz="1100" b="1" baseline="30000" dirty="0" smtClean="0"/>
                  <a:t>st</a:t>
                </a:r>
                <a:r>
                  <a:rPr lang="en-US" sz="1100" b="1" dirty="0" smtClean="0"/>
                  <a:t> floor</a:t>
                </a:r>
                <a:endParaRPr lang="en-US" sz="1100" b="1" dirty="0"/>
              </a:p>
            </p:txBody>
          </p:sp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0" y="609600"/>
            <a:ext cx="4267200" cy="2883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313182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Exploratory Analysis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717230" y="31546800"/>
            <a:ext cx="2722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Predictions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15468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Inference</a:t>
            </a:r>
            <a:endParaRPr lang="en-US" sz="4000" dirty="0"/>
          </a:p>
        </p:txBody>
      </p:sp>
      <p:grpSp>
        <p:nvGrpSpPr>
          <p:cNvPr id="2069" name="Group 2068"/>
          <p:cNvGrpSpPr/>
          <p:nvPr/>
        </p:nvGrpSpPr>
        <p:grpSpPr>
          <a:xfrm>
            <a:off x="609600" y="20878800"/>
            <a:ext cx="2279403" cy="3377863"/>
            <a:chOff x="609600" y="24993600"/>
            <a:chExt cx="2279403" cy="33778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4131" y="24993600"/>
              <a:ext cx="1922869" cy="22098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600" y="27355800"/>
              <a:ext cx="22794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Access</a:t>
              </a:r>
              <a:br>
                <a:rPr lang="en-US" dirty="0" smtClean="0"/>
              </a:br>
              <a:r>
                <a:rPr lang="en-US" dirty="0" smtClean="0"/>
                <a:t>Points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71600" y="25984200"/>
            <a:ext cx="1396392" cy="2286000"/>
            <a:chOff x="3810000" y="25984200"/>
            <a:chExt cx="1396392" cy="2286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0000" y="25984200"/>
              <a:ext cx="1396392" cy="2286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38600" y="26974800"/>
              <a:ext cx="9537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endParaRPr lang="en-US" dirty="0"/>
            </a:p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23808" y="25527000"/>
            <a:ext cx="1396392" cy="2286000"/>
            <a:chOff x="3657600" y="29794200"/>
            <a:chExt cx="1396392" cy="22860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57600" y="29794200"/>
              <a:ext cx="1396392" cy="2286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733800" y="30480000"/>
              <a:ext cx="123231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GT</a:t>
              </a:r>
            </a:p>
            <a:p>
              <a:pPr algn="ctr"/>
              <a:r>
                <a:rPr lang="en-US" dirty="0" smtClean="0"/>
                <a:t> users</a:t>
              </a:r>
              <a:br>
                <a:rPr lang="en-US" dirty="0" smtClean="0"/>
              </a:br>
              <a:r>
                <a:rPr lang="en-US" dirty="0" smtClean="0"/>
                <a:t>DB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5" idx="1"/>
            <a:endCxn id="4" idx="3"/>
          </p:cNvCxnSpPr>
          <p:nvPr/>
        </p:nvCxnSpPr>
        <p:spPr bwMode="auto">
          <a:xfrm flipH="1" flipV="1">
            <a:off x="2667000" y="21983700"/>
            <a:ext cx="3094644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4" idx="2"/>
            <a:endCxn id="6" idx="0"/>
          </p:cNvCxnSpPr>
          <p:nvPr/>
        </p:nvCxnSpPr>
        <p:spPr bwMode="auto">
          <a:xfrm>
            <a:off x="1749302" y="24256663"/>
            <a:ext cx="320494" cy="1727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6" idx="3"/>
            <a:endCxn id="7" idx="1"/>
          </p:cNvCxnSpPr>
          <p:nvPr/>
        </p:nvCxnSpPr>
        <p:spPr bwMode="auto">
          <a:xfrm>
            <a:off x="2767992" y="27127200"/>
            <a:ext cx="2069239" cy="1333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43" idx="1"/>
            <a:endCxn id="7" idx="3"/>
          </p:cNvCxnSpPr>
          <p:nvPr/>
        </p:nvCxnSpPr>
        <p:spPr bwMode="auto">
          <a:xfrm flipH="1">
            <a:off x="5693321" y="26670000"/>
            <a:ext cx="2130487" cy="1790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" idx="2"/>
            <a:endCxn id="9" idx="0"/>
          </p:cNvCxnSpPr>
          <p:nvPr/>
        </p:nvCxnSpPr>
        <p:spPr bwMode="auto">
          <a:xfrm flipH="1">
            <a:off x="3048000" y="29663141"/>
            <a:ext cx="2485137" cy="1655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" idx="2"/>
            <a:endCxn id="10" idx="0"/>
          </p:cNvCxnSpPr>
          <p:nvPr/>
        </p:nvCxnSpPr>
        <p:spPr bwMode="auto">
          <a:xfrm>
            <a:off x="5533137" y="29663141"/>
            <a:ext cx="3545178" cy="188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>
            <a:stCxn id="8" idx="2"/>
            <a:endCxn id="11" idx="0"/>
          </p:cNvCxnSpPr>
          <p:nvPr/>
        </p:nvCxnSpPr>
        <p:spPr bwMode="auto">
          <a:xfrm>
            <a:off x="5533137" y="29663141"/>
            <a:ext cx="410463" cy="188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ctangle 50"/>
          <p:cNvSpPr/>
          <p:nvPr/>
        </p:nvSpPr>
        <p:spPr>
          <a:xfrm>
            <a:off x="11353800" y="6019800"/>
            <a:ext cx="10134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No logout data stored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Inconsistent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/>
              <a:t>Differing device </a:t>
            </a:r>
            <a:r>
              <a:rPr lang="en-US" sz="5000" dirty="0" smtClean="0"/>
              <a:t>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 smtClean="0"/>
              <a:t>Multiple devices </a:t>
            </a:r>
            <a:r>
              <a:rPr lang="en-US" sz="5000" dirty="0" smtClean="0"/>
              <a:t>–</a:t>
            </a:r>
            <a:r>
              <a:rPr lang="en-US" sz="5000" dirty="0" smtClean="0"/>
              <a:t> one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000" dirty="0" smtClean="0"/>
              <a:t>Users with no connection to </a:t>
            </a:r>
            <a:r>
              <a:rPr lang="en-US" sz="5000" dirty="0" err="1" smtClean="0"/>
              <a:t>Wifi</a:t>
            </a:r>
            <a:endParaRPr lang="en-US" sz="5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6400" y="21031200"/>
            <a:ext cx="4068988" cy="3225464"/>
            <a:chOff x="5515956" y="21488400"/>
            <a:chExt cx="4068988" cy="3225464"/>
          </a:xfrm>
        </p:grpSpPr>
        <p:grpSp>
          <p:nvGrpSpPr>
            <p:cNvPr id="2070" name="Group 2069"/>
            <p:cNvGrpSpPr/>
            <p:nvPr/>
          </p:nvGrpSpPr>
          <p:grpSpPr>
            <a:xfrm>
              <a:off x="5515956" y="21488400"/>
              <a:ext cx="3932844" cy="3225464"/>
              <a:chOff x="29556" y="29718000"/>
              <a:chExt cx="3932844" cy="32254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800" y="29718000"/>
                <a:ext cx="1438977" cy="19812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9556" y="31927801"/>
                <a:ext cx="39328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WiFi</a:t>
                </a:r>
                <a:r>
                  <a:rPr lang="en-US" dirty="0" smtClean="0"/>
                  <a:t> enabled</a:t>
                </a:r>
              </a:p>
              <a:p>
                <a:pPr algn="ctr"/>
                <a:r>
                  <a:rPr lang="en-US" dirty="0" err="1" smtClean="0"/>
                  <a:t>devilces</a:t>
                </a:r>
                <a:endParaRPr lang="en-US" dirty="0"/>
              </a:p>
            </p:txBody>
          </p:sp>
        </p:grp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43800" y="21564600"/>
              <a:ext cx="2041144" cy="2133600"/>
            </a:xfrm>
            <a:prstGeom prst="rect">
              <a:avLst/>
            </a:prstGeom>
          </p:spPr>
        </p:pic>
      </p:grpSp>
      <p:graphicFrame>
        <p:nvGraphicFramePr>
          <p:cNvPr id="114" name="Char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808460"/>
              </p:ext>
            </p:extLst>
          </p:nvPr>
        </p:nvGraphicFramePr>
        <p:xfrm>
          <a:off x="22479000" y="11582400"/>
          <a:ext cx="10287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07587" y="5943600"/>
            <a:ext cx="10011103" cy="4572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680400" y="6553200"/>
            <a:ext cx="8679316" cy="861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Analysis of Migration Patterns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680400" y="15468600"/>
            <a:ext cx="7740696" cy="16312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Establish inferred to actual </a:t>
            </a:r>
            <a:br>
              <a:rPr lang="en-US" sz="5000" dirty="0" smtClean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people relation</a:t>
            </a:r>
            <a:endParaRPr lang="en-US" sz="5000" dirty="0">
              <a:solidFill>
                <a:schemeClr val="bg1"/>
              </a:solidFill>
            </a:endParaRPr>
          </a:p>
        </p:txBody>
      </p:sp>
      <p:graphicFrame>
        <p:nvGraphicFramePr>
          <p:cNvPr id="1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50018"/>
              </p:ext>
            </p:extLst>
          </p:nvPr>
        </p:nvGraphicFramePr>
        <p:xfrm>
          <a:off x="33680400" y="17983200"/>
          <a:ext cx="8686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pic>
        <p:nvPicPr>
          <p:cNvPr id="121" name="Picture 120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24307800"/>
            <a:ext cx="10232774" cy="70866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783800" y="19126200"/>
            <a:ext cx="1082235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000" dirty="0" smtClean="0"/>
              <a:t>Linear model required too many </a:t>
            </a:r>
            <a:br>
              <a:rPr lang="en-US" sz="5000" dirty="0" smtClean="0"/>
            </a:br>
            <a:r>
              <a:rPr lang="en-US" sz="5000" dirty="0" smtClean="0"/>
              <a:t>predictors. </a:t>
            </a:r>
          </a:p>
          <a:p>
            <a:pPr marL="685800" indent="-685800">
              <a:buFont typeface="Arial"/>
              <a:buChar char="•"/>
            </a:pPr>
            <a:r>
              <a:rPr lang="en-US" sz="5000" dirty="0" smtClean="0"/>
              <a:t>Loess algorithm (local polynomial</a:t>
            </a:r>
            <a:br>
              <a:rPr lang="en-US" sz="5000" dirty="0" smtClean="0"/>
            </a:br>
            <a:r>
              <a:rPr lang="en-US" sz="5000" dirty="0" smtClean="0"/>
              <a:t>fitting) </a:t>
            </a:r>
            <a:endParaRPr lang="en-US" sz="5000" dirty="0"/>
          </a:p>
          <a:p>
            <a:pPr marL="685800" indent="-685800">
              <a:buFont typeface="Arial"/>
              <a:buChar char="•"/>
            </a:pPr>
            <a:r>
              <a:rPr lang="en-US" sz="5000" dirty="0" smtClean="0"/>
              <a:t>Neighborhood set </a:t>
            </a:r>
            <a:r>
              <a:rPr lang="en-US" sz="5000" dirty="0"/>
              <a:t>to 4</a:t>
            </a:r>
            <a:r>
              <a:rPr lang="en-US" sz="5000" dirty="0" smtClean="0"/>
              <a:t>%</a:t>
            </a:r>
            <a:r>
              <a:rPr lang="en-US" sz="5000" dirty="0"/>
              <a:t> </a:t>
            </a:r>
            <a:r>
              <a:rPr lang="en-US" sz="5000" dirty="0" smtClean="0"/>
              <a:t>(i.e. 4% </a:t>
            </a:r>
            <a:br>
              <a:rPr lang="en-US" sz="5000" dirty="0" smtClean="0"/>
            </a:br>
            <a:r>
              <a:rPr lang="en-US" sz="5000" dirty="0" smtClean="0"/>
              <a:t>of the data near a point were used)</a:t>
            </a:r>
            <a:endParaRPr lang="en-US" sz="5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53800" y="26822400"/>
            <a:ext cx="10058400" cy="4409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25200" y="16916400"/>
            <a:ext cx="10287000" cy="37141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01400" y="21932900"/>
            <a:ext cx="10347492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138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DSSG Poster</dc:title>
  <dc:subject>WiFI</dc:subject>
  <dc:creator>Daniel Garcia Ulloa</dc:creator>
  <cp:keywords/>
  <dc:description/>
  <cp:lastModifiedBy>DANIEL GARCIA ULLOA</cp:lastModifiedBy>
  <cp:revision>58</cp:revision>
  <dcterms:created xsi:type="dcterms:W3CDTF">2004-07-27T19:46:06Z</dcterms:created>
  <dcterms:modified xsi:type="dcterms:W3CDTF">2014-08-27T03:22:28Z</dcterms:modified>
  <cp:category>science research poster</cp:category>
</cp:coreProperties>
</file>