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-60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3EF2-8DC4-4874-8225-6149BC9C207E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C462-B7DB-4E53-AB9C-74B136DB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7194" y="3216543"/>
            <a:ext cx="1140308" cy="369332"/>
          </a:xfrm>
          <a:prstGeom prst="rect">
            <a:avLst/>
          </a:prstGeom>
          <a:solidFill>
            <a:schemeClr val="accent4"/>
          </a:solidFill>
          <a:ln cap="rnd">
            <a:solidFill>
              <a:schemeClr val="accent4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7126" y="3077500"/>
            <a:ext cx="1639646" cy="646331"/>
          </a:xfrm>
          <a:prstGeom prst="rect">
            <a:avLst/>
          </a:prstGeom>
          <a:solidFill>
            <a:schemeClr val="accent2"/>
          </a:solidFill>
          <a:ln cap="rnd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Anonymized Data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6397" y="3105289"/>
            <a:ext cx="1581374" cy="646331"/>
          </a:xfrm>
          <a:prstGeom prst="rect">
            <a:avLst/>
          </a:prstGeom>
          <a:solidFill>
            <a:schemeClr val="accent6"/>
          </a:solidFill>
          <a:ln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of stay for each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07619" y="3122856"/>
            <a:ext cx="1377882" cy="646331"/>
          </a:xfrm>
          <a:prstGeom prst="rect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Analysis and prediction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967503" y="3078591"/>
            <a:ext cx="2237591" cy="645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Anonymize user ID’s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487773" y="1937007"/>
            <a:ext cx="1877099" cy="3018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Determine trends and fit prediction models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756772" y="2372981"/>
            <a:ext cx="2237591" cy="2110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Heuristically determine </a:t>
            </a:r>
            <a:r>
              <a:rPr lang="en-US" dirty="0" smtClean="0"/>
              <a:t>length of stay and store in DB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1937007"/>
            <a:ext cx="842798" cy="9685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45" y="1914748"/>
            <a:ext cx="723907" cy="1095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063" y="1919196"/>
            <a:ext cx="666394" cy="10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Sedra, Daniel</dc:creator>
  <cp:lastModifiedBy>Sedra, Daniel</cp:lastModifiedBy>
  <cp:revision>6</cp:revision>
  <dcterms:created xsi:type="dcterms:W3CDTF">2014-06-26T16:30:25Z</dcterms:created>
  <dcterms:modified xsi:type="dcterms:W3CDTF">2014-06-26T18:55:52Z</dcterms:modified>
</cp:coreProperties>
</file>